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3" r:id="rId4"/>
  </p:sldMasterIdLst>
  <p:notesMasterIdLst>
    <p:notesMasterId r:id="rId6"/>
  </p:notesMasterIdLst>
  <p:handoutMasterIdLst>
    <p:handoutMasterId r:id="rId7"/>
  </p:handoutMasterIdLst>
  <p:sldIdLst>
    <p:sldId id="262" r:id="rId5"/>
  </p:sldIdLst>
  <p:sldSz cx="32399288" cy="43200638"/>
  <p:notesSz cx="6858000" cy="9144000"/>
  <p:defaultTextStyle>
    <a:defPPr>
      <a:defRPr lang="en-US"/>
    </a:defPPr>
    <a:lvl1pPr marL="0" algn="l" defTabSz="3698290" rtl="0" eaLnBrk="1" latinLnBrk="0" hangingPunct="1">
      <a:defRPr sz="7300" kern="1200">
        <a:solidFill>
          <a:schemeClr val="tx1"/>
        </a:solidFill>
        <a:latin typeface="+mn-lt"/>
        <a:ea typeface="+mn-ea"/>
        <a:cs typeface="+mn-cs"/>
      </a:defRPr>
    </a:lvl1pPr>
    <a:lvl2pPr marL="1849145" algn="l" defTabSz="3698290" rtl="0" eaLnBrk="1" latinLnBrk="0" hangingPunct="1">
      <a:defRPr sz="7300" kern="1200">
        <a:solidFill>
          <a:schemeClr val="tx1"/>
        </a:solidFill>
        <a:latin typeface="+mn-lt"/>
        <a:ea typeface="+mn-ea"/>
        <a:cs typeface="+mn-cs"/>
      </a:defRPr>
    </a:lvl2pPr>
    <a:lvl3pPr marL="3698290" algn="l" defTabSz="3698290" rtl="0" eaLnBrk="1" latinLnBrk="0" hangingPunct="1">
      <a:defRPr sz="7300" kern="1200">
        <a:solidFill>
          <a:schemeClr val="tx1"/>
        </a:solidFill>
        <a:latin typeface="+mn-lt"/>
        <a:ea typeface="+mn-ea"/>
        <a:cs typeface="+mn-cs"/>
      </a:defRPr>
    </a:lvl3pPr>
    <a:lvl4pPr marL="5547435" algn="l" defTabSz="3698290" rtl="0" eaLnBrk="1" latinLnBrk="0" hangingPunct="1">
      <a:defRPr sz="7300" kern="1200">
        <a:solidFill>
          <a:schemeClr val="tx1"/>
        </a:solidFill>
        <a:latin typeface="+mn-lt"/>
        <a:ea typeface="+mn-ea"/>
        <a:cs typeface="+mn-cs"/>
      </a:defRPr>
    </a:lvl4pPr>
    <a:lvl5pPr marL="7396581" algn="l" defTabSz="3698290" rtl="0" eaLnBrk="1" latinLnBrk="0" hangingPunct="1">
      <a:defRPr sz="7300" kern="1200">
        <a:solidFill>
          <a:schemeClr val="tx1"/>
        </a:solidFill>
        <a:latin typeface="+mn-lt"/>
        <a:ea typeface="+mn-ea"/>
        <a:cs typeface="+mn-cs"/>
      </a:defRPr>
    </a:lvl5pPr>
    <a:lvl6pPr marL="9245725" algn="l" defTabSz="3698290" rtl="0" eaLnBrk="1" latinLnBrk="0" hangingPunct="1">
      <a:defRPr sz="7300" kern="1200">
        <a:solidFill>
          <a:schemeClr val="tx1"/>
        </a:solidFill>
        <a:latin typeface="+mn-lt"/>
        <a:ea typeface="+mn-ea"/>
        <a:cs typeface="+mn-cs"/>
      </a:defRPr>
    </a:lvl6pPr>
    <a:lvl7pPr marL="11094870" algn="l" defTabSz="3698290" rtl="0" eaLnBrk="1" latinLnBrk="0" hangingPunct="1">
      <a:defRPr sz="7300" kern="1200">
        <a:solidFill>
          <a:schemeClr val="tx1"/>
        </a:solidFill>
        <a:latin typeface="+mn-lt"/>
        <a:ea typeface="+mn-ea"/>
        <a:cs typeface="+mn-cs"/>
      </a:defRPr>
    </a:lvl7pPr>
    <a:lvl8pPr marL="12944015" algn="l" defTabSz="3698290" rtl="0" eaLnBrk="1" latinLnBrk="0" hangingPunct="1">
      <a:defRPr sz="7300" kern="1200">
        <a:solidFill>
          <a:schemeClr val="tx1"/>
        </a:solidFill>
        <a:latin typeface="+mn-lt"/>
        <a:ea typeface="+mn-ea"/>
        <a:cs typeface="+mn-cs"/>
      </a:defRPr>
    </a:lvl8pPr>
    <a:lvl9pPr marL="14793160" algn="l" defTabSz="3698290" rtl="0" eaLnBrk="1" latinLnBrk="0" hangingPunct="1">
      <a:defRPr sz="7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07" userDrawn="1">
          <p15:clr>
            <a:srgbClr val="A4A3A4"/>
          </p15:clr>
        </p15:guide>
        <p15:guide id="2" pos="1020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F500"/>
    <a:srgbClr val="EBDCCD"/>
    <a:srgbClr val="B3B3FB"/>
    <a:srgbClr val="5D13F1"/>
    <a:srgbClr val="E9CFFD"/>
    <a:srgbClr val="DFDFFD"/>
    <a:srgbClr val="379997"/>
    <a:srgbClr val="BBF3F0"/>
    <a:srgbClr val="B6EFFC"/>
    <a:srgbClr val="C7EB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8898" autoAdjust="0"/>
    <p:restoredTop sz="95474" autoAdjust="0"/>
  </p:normalViewPr>
  <p:slideViewPr>
    <p:cSldViewPr snapToGrid="0">
      <p:cViewPr>
        <p:scale>
          <a:sx n="27" d="100"/>
          <a:sy n="27" d="100"/>
        </p:scale>
        <p:origin x="1968" y="168"/>
      </p:cViewPr>
      <p:guideLst>
        <p:guide orient="horz" pos="13607"/>
        <p:guide pos="1020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85" d="100"/>
          <a:sy n="85" d="100"/>
        </p:scale>
        <p:origin x="-3198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C0B079-A316-4C9B-B165-DF9EA8325D2C}" type="datetimeFigureOut">
              <a:rPr lang="en-US" smtClean="0"/>
              <a:pPr/>
              <a:t>1/10/24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A0EAE6-B4B6-49B7-9049-B371250BE0F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4663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F28AB8-57D1-494F-9851-055AD867E790}" type="datetimeFigureOut">
              <a:rPr lang="en-US" smtClean="0"/>
              <a:pPr/>
              <a:t>1/10/24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C7F044-5458-4B2E-BFA0-52AAA1C529D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808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723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8617" algn="l" defTabSz="91723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7235" algn="l" defTabSz="91723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5852" algn="l" defTabSz="91723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34469" algn="l" defTabSz="91723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93087" algn="l" defTabSz="91723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51704" algn="l" defTabSz="91723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10321" algn="l" defTabSz="91723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68939" algn="l" defTabSz="91723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óster">
    <p:bg>
      <p:bgPr>
        <a:blipFill dpi="0" rotWithShape="1">
          <a:blip r:embed="rId2">
            <a:alphaModFix amt="6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ángulo 38">
            <a:extLst>
              <a:ext uri="{FF2B5EF4-FFF2-40B4-BE49-F238E27FC236}">
                <a16:creationId xmlns:a16="http://schemas.microsoft.com/office/drawing/2014/main" id="{07095127-E095-46AA-985D-B225C31F3EA3}"/>
              </a:ext>
            </a:extLst>
          </p:cNvPr>
          <p:cNvSpPr/>
          <p:nvPr userDrawn="1"/>
        </p:nvSpPr>
        <p:spPr>
          <a:xfrm>
            <a:off x="843732" y="15621476"/>
            <a:ext cx="9449792" cy="2535507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6000" dirty="0"/>
              <a:t> </a:t>
            </a:r>
          </a:p>
        </p:txBody>
      </p:sp>
      <p:sp>
        <p:nvSpPr>
          <p:cNvPr id="40" name="Rectángulo 39">
            <a:extLst>
              <a:ext uri="{FF2B5EF4-FFF2-40B4-BE49-F238E27FC236}">
                <a16:creationId xmlns:a16="http://schemas.microsoft.com/office/drawing/2014/main" id="{6C6F19CE-39D3-4333-AB24-7ED06A3ED8A5}"/>
              </a:ext>
            </a:extLst>
          </p:cNvPr>
          <p:cNvSpPr/>
          <p:nvPr userDrawn="1"/>
        </p:nvSpPr>
        <p:spPr>
          <a:xfrm>
            <a:off x="11474748" y="15621477"/>
            <a:ext cx="9449792" cy="7876102"/>
          </a:xfrm>
          <a:prstGeom prst="rect">
            <a:avLst/>
          </a:prstGeom>
          <a:solidFill>
            <a:srgbClr val="E1D9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6000" dirty="0"/>
              <a:t> </a:t>
            </a:r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DC638A60-9E9A-4CBB-A037-B09CE0BEA4E0}"/>
              </a:ext>
            </a:extLst>
          </p:cNvPr>
          <p:cNvSpPr/>
          <p:nvPr userDrawn="1"/>
        </p:nvSpPr>
        <p:spPr>
          <a:xfrm>
            <a:off x="22105764" y="15621476"/>
            <a:ext cx="9449792" cy="2535507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6000" dirty="0"/>
              <a:t> </a:t>
            </a: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20060B63-F16A-4D16-A803-8AB7CFDA18B2}"/>
              </a:ext>
            </a:extLst>
          </p:cNvPr>
          <p:cNvSpPr/>
          <p:nvPr userDrawn="1"/>
        </p:nvSpPr>
        <p:spPr>
          <a:xfrm>
            <a:off x="843732" y="10350426"/>
            <a:ext cx="30711824" cy="4725228"/>
          </a:xfrm>
          <a:prstGeom prst="rect">
            <a:avLst/>
          </a:prstGeom>
          <a:solidFill>
            <a:srgbClr val="E1D9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6000" dirty="0"/>
              <a:t> 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BD34002-AF09-4F89-8240-CFB4DB5D2532}"/>
              </a:ext>
            </a:extLst>
          </p:cNvPr>
          <p:cNvSpPr/>
          <p:nvPr userDrawn="1"/>
        </p:nvSpPr>
        <p:spPr>
          <a:xfrm>
            <a:off x="843732" y="6192468"/>
            <a:ext cx="30711824" cy="3500172"/>
          </a:xfrm>
          <a:prstGeom prst="rect">
            <a:avLst/>
          </a:prstGeom>
          <a:solidFill>
            <a:srgbClr val="EBD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6000" dirty="0" err="1"/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5379604" y="4444808"/>
            <a:ext cx="18088510" cy="10898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s-ES" dirty="0"/>
              <a:t>Nombre del Proyecto</a:t>
            </a:r>
            <a:endParaRPr lang="en-US" dirty="0"/>
          </a:p>
        </p:txBody>
      </p:sp>
      <p:sp>
        <p:nvSpPr>
          <p:cNvPr id="31" name="Marcador de posición de texto 6"/>
          <p:cNvSpPr>
            <a:spLocks noGrp="1"/>
          </p:cNvSpPr>
          <p:nvPr>
            <p:ph type="body" sz="quarter" idx="36" hasCustomPrompt="1"/>
          </p:nvPr>
        </p:nvSpPr>
        <p:spPr bwMode="auto">
          <a:xfrm>
            <a:off x="1352757" y="6427227"/>
            <a:ext cx="3402124" cy="81023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4000" b="1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177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177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177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177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None/>
              <a:defRPr sz="177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None/>
              <a:defRPr sz="177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None/>
              <a:defRPr sz="177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None/>
              <a:defRPr sz="1770">
                <a:solidFill>
                  <a:schemeClr val="bg1"/>
                </a:solidFill>
              </a:defRPr>
            </a:lvl9pPr>
          </a:lstStyle>
          <a:p>
            <a:pPr lvl="0"/>
            <a:r>
              <a:rPr lang="es-ES" dirty="0"/>
              <a:t>INTEGRANTES</a:t>
            </a:r>
          </a:p>
        </p:txBody>
      </p:sp>
      <p:sp>
        <p:nvSpPr>
          <p:cNvPr id="7" name="Marcador de posición de texto 6"/>
          <p:cNvSpPr>
            <a:spLocks noGrp="1"/>
          </p:cNvSpPr>
          <p:nvPr>
            <p:ph type="body" sz="quarter" idx="13" hasCustomPrompt="1"/>
          </p:nvPr>
        </p:nvSpPr>
        <p:spPr>
          <a:xfrm>
            <a:off x="1352755" y="15967164"/>
            <a:ext cx="8459460" cy="722152"/>
          </a:xfrm>
          <a:prstGeom prst="round1Rect">
            <a:avLst/>
          </a:prstGeom>
          <a:solidFill>
            <a:srgbClr val="700000"/>
          </a:solidFill>
        </p:spPr>
        <p:txBody>
          <a:bodyPr lIns="366894" anchor="ctr">
            <a:noAutofit/>
          </a:bodyPr>
          <a:lstStyle>
            <a:lvl1pPr marL="0" marR="0" indent="0" algn="l" defTabSz="32474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 sz="4426" b="1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None/>
              <a:defRPr sz="4426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4426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4426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4426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4426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4426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4426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4426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marL="0" marR="0" lvl="0" indent="0" algn="l" defTabSz="32474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Socios</a:t>
            </a:r>
            <a:r>
              <a:rPr lang="en-US" dirty="0"/>
              <a:t> clave</a:t>
            </a:r>
          </a:p>
        </p:txBody>
      </p:sp>
      <p:sp>
        <p:nvSpPr>
          <p:cNvPr id="19" name="Marcador de posición de contenido 17"/>
          <p:cNvSpPr>
            <a:spLocks noGrp="1"/>
          </p:cNvSpPr>
          <p:nvPr>
            <p:ph sz="quarter" idx="24" hasCustomPrompt="1"/>
          </p:nvPr>
        </p:nvSpPr>
        <p:spPr>
          <a:xfrm>
            <a:off x="1352755" y="17003959"/>
            <a:ext cx="8459460" cy="4911003"/>
          </a:xfrm>
          <a:prstGeom prst="rect">
            <a:avLst/>
          </a:prstGeom>
        </p:spPr>
        <p:txBody>
          <a:bodyPr lIns="366894" tIns="183447"/>
          <a:lstStyle>
            <a:lvl1pPr>
              <a:defRPr baseline="0"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Use this placeholder to add text or other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sp>
        <p:nvSpPr>
          <p:cNvPr id="32" name="Instructions"/>
          <p:cNvSpPr/>
          <p:nvPr/>
        </p:nvSpPr>
        <p:spPr>
          <a:xfrm>
            <a:off x="33502931" y="1"/>
            <a:ext cx="9188236" cy="278621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2961" tIns="33827" rIns="202961" bIns="33827" rtlCol="0" anchor="t"/>
          <a:lstStyle/>
          <a:p>
            <a:pPr lvl="0">
              <a:spcBef>
                <a:spcPts val="888"/>
              </a:spcBef>
            </a:pPr>
            <a:r>
              <a:rPr lang="es-ES" sz="3688" b="1" kern="1200" noProof="1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ea typeface="+mn-ea"/>
                <a:cs typeface="Calibri" panose="020F0502020204030204" pitchFamily="34" charset="0"/>
              </a:rPr>
              <a:t>Impresión:</a:t>
            </a:r>
          </a:p>
          <a:p>
            <a:pPr lvl="0">
              <a:spcBef>
                <a:spcPts val="888"/>
              </a:spcBef>
            </a:pPr>
            <a:r>
              <a:rPr lang="es-ES" sz="3688" b="1" kern="1200" noProof="1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ea typeface="+mn-ea"/>
                <a:cs typeface="Calibri" panose="020F0502020204030204" pitchFamily="34" charset="0"/>
              </a:rPr>
              <a:t>Este póster tiene un ancho de 122 cm y una altura de 92 cm. Está diseñado para imprimirse en una impresora de formato grande.</a:t>
            </a:r>
          </a:p>
          <a:p>
            <a:pPr lvl="0">
              <a:spcBef>
                <a:spcPts val="222"/>
              </a:spcBef>
            </a:pPr>
            <a:endParaRPr lang="es-ES" sz="3688" b="1" noProof="1">
              <a:solidFill>
                <a:prstClr val="white">
                  <a:lumMod val="50000"/>
                </a:prstClr>
              </a:solidFill>
              <a:latin typeface="Calibri Light" panose="020F0302020204030204" pitchFamily="34" charset="0"/>
              <a:cs typeface="Calibri" panose="020F0502020204030204" pitchFamily="34" charset="0"/>
            </a:endParaRPr>
          </a:p>
          <a:p>
            <a:pPr lvl="0">
              <a:spcBef>
                <a:spcPts val="888"/>
              </a:spcBef>
            </a:pPr>
            <a:r>
              <a:rPr lang="es-ES" sz="3688" b="1" kern="1200" noProof="1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ea typeface="+mn-ea"/>
                <a:cs typeface="Calibri" panose="020F0502020204030204" pitchFamily="34" charset="0"/>
              </a:rPr>
              <a:t>Personalizar el contenido:</a:t>
            </a:r>
          </a:p>
          <a:p>
            <a:pPr lvl="0">
              <a:spcBef>
                <a:spcPts val="888"/>
              </a:spcBef>
            </a:pPr>
            <a:r>
              <a:rPr lang="es-ES" sz="3688" b="1" kern="1200" noProof="1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ea typeface="+mn-ea"/>
                <a:cs typeface="Calibri" panose="020F0502020204030204" pitchFamily="34" charset="0"/>
              </a:rPr>
              <a:t>Los marcadores de posición de este póster ya tienen formato. Especifique los marcadores de posición para agregar texto o haga clic en un icono para agregar una tabla, un gráfico, un gráfico SmartArt, una imagen o un archivo multimedia.</a:t>
            </a:r>
          </a:p>
          <a:p>
            <a:pPr lvl="0">
              <a:spcBef>
                <a:spcPts val="888"/>
              </a:spcBef>
            </a:pPr>
            <a:r>
              <a:rPr lang="es-ES" sz="3688" b="1" kern="1200" noProof="1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ea typeface="+mn-ea"/>
                <a:cs typeface="Calibri" panose="020F0502020204030204" pitchFamily="34" charset="0"/>
              </a:rPr>
              <a:t>Para agregar o quitar viñetas del texto, haga clic en el botón Viñetas de la pestaña Inicio.</a:t>
            </a:r>
          </a:p>
          <a:p>
            <a:pPr lvl="0">
              <a:spcBef>
                <a:spcPts val="888"/>
              </a:spcBef>
            </a:pPr>
            <a:r>
              <a:rPr lang="es-ES" sz="3688" b="1" kern="1200" noProof="1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ea typeface="+mn-ea"/>
                <a:cs typeface="Calibri" panose="020F0502020204030204" pitchFamily="34" charset="0"/>
              </a:rPr>
              <a:t>Si necesita más marcadores de posición para títulos, contenido o texto del cuerpo, haga una copia de lo que necesite y arrástrela a su posición. Las guías inteligentes de PowerPoint le ayudarán a alinearla con el resto del contenido.</a:t>
            </a:r>
          </a:p>
          <a:p>
            <a:pPr lvl="0">
              <a:spcBef>
                <a:spcPts val="888"/>
              </a:spcBef>
            </a:pPr>
            <a:r>
              <a:rPr lang="es-ES" sz="3688" b="1" kern="1200" noProof="1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ea typeface="+mn-ea"/>
                <a:cs typeface="Calibri" panose="020F0502020204030204" pitchFamily="34" charset="0"/>
              </a:rPr>
              <a:t>¿Desea usar sus propias imágenes en lugar de las nuestras? No hay problema. Simplemente haga clic con el botón secundario en una imagen y elija Cambiar imagen. Arrastre una esquina para conservar la relación de aspecto de las imágenes cuando cambie su tamaño.</a:t>
            </a:r>
          </a:p>
          <a:p>
            <a:pPr lvl="0">
              <a:spcBef>
                <a:spcPts val="1775"/>
              </a:spcBef>
            </a:pPr>
            <a:endParaRPr lang="es-ES" sz="4868" noProof="1">
              <a:solidFill>
                <a:prstClr val="white">
                  <a:lumMod val="50000"/>
                </a:prstClr>
              </a:solidFill>
              <a:latin typeface="Calibri Light" panose="020F03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Instructions"/>
          <p:cNvSpPr/>
          <p:nvPr userDrawn="1"/>
        </p:nvSpPr>
        <p:spPr>
          <a:xfrm>
            <a:off x="33502931" y="1"/>
            <a:ext cx="9188236" cy="278621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2961" tIns="33827" rIns="202961" bIns="33827" rtlCol="0" anchor="t"/>
          <a:lstStyle/>
          <a:p>
            <a:pPr lvl="0">
              <a:spcBef>
                <a:spcPts val="888"/>
              </a:spcBef>
            </a:pPr>
            <a:r>
              <a:rPr lang="es-ES" sz="3688" b="1" kern="1200" noProof="1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ea typeface="+mn-ea"/>
                <a:cs typeface="Calibri" panose="020F0502020204030204" pitchFamily="34" charset="0"/>
              </a:rPr>
              <a:t>Impresión:</a:t>
            </a:r>
          </a:p>
          <a:p>
            <a:pPr lvl="0">
              <a:spcBef>
                <a:spcPts val="888"/>
              </a:spcBef>
            </a:pPr>
            <a:r>
              <a:rPr lang="es-ES" sz="3688" b="1" kern="1200" noProof="1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ea typeface="+mn-ea"/>
                <a:cs typeface="Calibri" panose="020F0502020204030204" pitchFamily="34" charset="0"/>
              </a:rPr>
              <a:t>Este póster tiene un ancho de 120 cm y una altura de 90 cm. Está diseñado para imprimirse en una impresora de formato grande.</a:t>
            </a:r>
          </a:p>
          <a:p>
            <a:pPr lvl="0">
              <a:spcBef>
                <a:spcPts val="222"/>
              </a:spcBef>
            </a:pPr>
            <a:endParaRPr lang="es-ES" sz="3688" b="1" noProof="1">
              <a:solidFill>
                <a:prstClr val="white">
                  <a:lumMod val="50000"/>
                </a:prstClr>
              </a:solidFill>
              <a:latin typeface="Calibri Light" panose="020F0302020204030204" pitchFamily="34" charset="0"/>
              <a:cs typeface="Calibri" panose="020F0502020204030204" pitchFamily="34" charset="0"/>
            </a:endParaRPr>
          </a:p>
          <a:p>
            <a:pPr lvl="0">
              <a:spcBef>
                <a:spcPts val="888"/>
              </a:spcBef>
            </a:pPr>
            <a:r>
              <a:rPr lang="es-ES" sz="3688" b="1" kern="1200" noProof="1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ea typeface="+mn-ea"/>
                <a:cs typeface="Calibri" panose="020F0502020204030204" pitchFamily="34" charset="0"/>
              </a:rPr>
              <a:t>Personalizar el contenido:</a:t>
            </a:r>
          </a:p>
          <a:p>
            <a:pPr lvl="0">
              <a:spcBef>
                <a:spcPts val="888"/>
              </a:spcBef>
            </a:pPr>
            <a:r>
              <a:rPr lang="es-ES" sz="3688" b="1" kern="1200" noProof="1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ea typeface="+mn-ea"/>
                <a:cs typeface="Calibri" panose="020F0502020204030204" pitchFamily="34" charset="0"/>
              </a:rPr>
              <a:t>Los marcadores de posición de este póster ya tienen formato. Especifique los marcadores de posición para agregar texto o haga clic en un icono para agregar una tabla, un gráfico, un gráfico SmartArt, una imagen o un archivo multimedia.</a:t>
            </a:r>
          </a:p>
          <a:p>
            <a:pPr lvl="0">
              <a:spcBef>
                <a:spcPts val="888"/>
              </a:spcBef>
            </a:pPr>
            <a:r>
              <a:rPr lang="es-ES" sz="3688" b="1" kern="1200" noProof="1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ea typeface="+mn-ea"/>
                <a:cs typeface="Calibri" panose="020F0502020204030204" pitchFamily="34" charset="0"/>
              </a:rPr>
              <a:t>Para agregar o quitar viñetas del texto, haga clic en el botón Viñetas de la pestaña Inicio.</a:t>
            </a:r>
          </a:p>
          <a:p>
            <a:pPr lvl="0">
              <a:spcBef>
                <a:spcPts val="888"/>
              </a:spcBef>
            </a:pPr>
            <a:r>
              <a:rPr lang="es-ES" sz="3688" b="1" kern="1200" noProof="1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ea typeface="+mn-ea"/>
                <a:cs typeface="Calibri" panose="020F0502020204030204" pitchFamily="34" charset="0"/>
              </a:rPr>
              <a:t>Puede cambiar en fondo de los cuadros o agrandarlos si la información lo requiere.</a:t>
            </a:r>
          </a:p>
          <a:p>
            <a:pPr lvl="0">
              <a:spcBef>
                <a:spcPts val="1775"/>
              </a:spcBef>
            </a:pPr>
            <a:endParaRPr lang="es-ES" sz="4868" noProof="1">
              <a:solidFill>
                <a:prstClr val="white">
                  <a:lumMod val="50000"/>
                </a:prstClr>
              </a:solidFill>
              <a:latin typeface="Calibri Light" panose="020F03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Marcador de posición de texto 6">
            <a:extLst>
              <a:ext uri="{FF2B5EF4-FFF2-40B4-BE49-F238E27FC236}">
                <a16:creationId xmlns:a16="http://schemas.microsoft.com/office/drawing/2014/main" id="{2ADFB9E7-1E9F-44E7-9E28-4E167B98321E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 bwMode="auto">
          <a:xfrm>
            <a:off x="1352755" y="10927293"/>
            <a:ext cx="6373925" cy="72215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4000" b="1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177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177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177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177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None/>
              <a:defRPr sz="177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None/>
              <a:defRPr sz="177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None/>
              <a:defRPr sz="177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None/>
              <a:defRPr sz="1770">
                <a:solidFill>
                  <a:schemeClr val="bg1"/>
                </a:solidFill>
              </a:defRPr>
            </a:lvl9pPr>
          </a:lstStyle>
          <a:p>
            <a:pPr lvl="0"/>
            <a:r>
              <a:rPr lang="es-ES" dirty="0"/>
              <a:t>DESCRIPCIÓN DEL NEGOCIO:</a:t>
            </a:r>
          </a:p>
        </p:txBody>
      </p:sp>
      <p:sp>
        <p:nvSpPr>
          <p:cNvPr id="38" name="Marcador de posición de texto 6">
            <a:extLst>
              <a:ext uri="{FF2B5EF4-FFF2-40B4-BE49-F238E27FC236}">
                <a16:creationId xmlns:a16="http://schemas.microsoft.com/office/drawing/2014/main" id="{6B3C74B3-6D87-45E4-B9AD-4D94F4293384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 bwMode="auto">
          <a:xfrm>
            <a:off x="1352755" y="11964088"/>
            <a:ext cx="8940769" cy="2712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3688" b="1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177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177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177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177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None/>
              <a:defRPr sz="177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None/>
              <a:defRPr sz="177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None/>
              <a:defRPr sz="177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None/>
              <a:defRPr sz="1770">
                <a:solidFill>
                  <a:schemeClr val="bg1"/>
                </a:solidFill>
              </a:defRPr>
            </a:lvl9pPr>
          </a:lstStyle>
          <a:p>
            <a:pPr lvl="0"/>
            <a:r>
              <a:rPr lang="es-ES" dirty="0"/>
              <a:t>Misión:</a:t>
            </a:r>
          </a:p>
        </p:txBody>
      </p:sp>
      <p:sp>
        <p:nvSpPr>
          <p:cNvPr id="42" name="Marcador de posición de texto 6">
            <a:extLst>
              <a:ext uri="{FF2B5EF4-FFF2-40B4-BE49-F238E27FC236}">
                <a16:creationId xmlns:a16="http://schemas.microsoft.com/office/drawing/2014/main" id="{A4F96977-DD88-4B09-8AAB-60CEB50DD79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352755" y="22460784"/>
            <a:ext cx="8459460" cy="722152"/>
          </a:xfrm>
          <a:prstGeom prst="round1Rect">
            <a:avLst/>
          </a:prstGeom>
          <a:solidFill>
            <a:srgbClr val="700000"/>
          </a:solidFill>
        </p:spPr>
        <p:txBody>
          <a:bodyPr lIns="366894" anchor="ctr">
            <a:noAutofit/>
          </a:bodyPr>
          <a:lstStyle>
            <a:lvl1pPr marL="0" marR="0" indent="0" algn="l" defTabSz="32474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 sz="4426" b="1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None/>
              <a:defRPr sz="4426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4426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4426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4426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4426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4426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4426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4426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marL="0" marR="0" lvl="0" indent="0" algn="l" defTabSz="32474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Actividades</a:t>
            </a:r>
            <a:r>
              <a:rPr lang="en-US" dirty="0"/>
              <a:t> clave</a:t>
            </a:r>
          </a:p>
        </p:txBody>
      </p:sp>
      <p:sp>
        <p:nvSpPr>
          <p:cNvPr id="43" name="Marcador de posición de contenido 17">
            <a:extLst>
              <a:ext uri="{FF2B5EF4-FFF2-40B4-BE49-F238E27FC236}">
                <a16:creationId xmlns:a16="http://schemas.microsoft.com/office/drawing/2014/main" id="{8EDC92B4-5696-45D5-917F-72DEBA2EE4F4}"/>
              </a:ext>
            </a:extLst>
          </p:cNvPr>
          <p:cNvSpPr>
            <a:spLocks noGrp="1"/>
          </p:cNvSpPr>
          <p:nvPr>
            <p:ph sz="quarter" idx="41" hasCustomPrompt="1"/>
          </p:nvPr>
        </p:nvSpPr>
        <p:spPr>
          <a:xfrm>
            <a:off x="1352755" y="23497579"/>
            <a:ext cx="8459460" cy="7846750"/>
          </a:xfrm>
          <a:prstGeom prst="rect">
            <a:avLst/>
          </a:prstGeom>
        </p:spPr>
        <p:txBody>
          <a:bodyPr lIns="366894" tIns="183447"/>
          <a:lstStyle>
            <a:lvl1pPr>
              <a:defRPr baseline="0"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Use this placeholder to add text or other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sp>
        <p:nvSpPr>
          <p:cNvPr id="44" name="Marcador de posición de texto 6">
            <a:extLst>
              <a:ext uri="{FF2B5EF4-FFF2-40B4-BE49-F238E27FC236}">
                <a16:creationId xmlns:a16="http://schemas.microsoft.com/office/drawing/2014/main" id="{B703F01C-77F4-4234-B68C-98E6329D3E04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352755" y="31950119"/>
            <a:ext cx="8459460" cy="722152"/>
          </a:xfrm>
          <a:prstGeom prst="round1Rect">
            <a:avLst/>
          </a:prstGeom>
          <a:solidFill>
            <a:srgbClr val="700000"/>
          </a:solidFill>
        </p:spPr>
        <p:txBody>
          <a:bodyPr lIns="366894" anchor="ctr">
            <a:noAutofit/>
          </a:bodyPr>
          <a:lstStyle>
            <a:lvl1pPr marL="0" marR="0" indent="0" algn="l" defTabSz="32474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 sz="4426" b="1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None/>
              <a:defRPr sz="4426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4426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4426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4426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4426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4426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4426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4426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marL="0" marR="0" lvl="0" indent="0" algn="l" defTabSz="32474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Recursos</a:t>
            </a:r>
            <a:r>
              <a:rPr lang="en-US" dirty="0"/>
              <a:t> clave</a:t>
            </a:r>
          </a:p>
        </p:txBody>
      </p:sp>
      <p:sp>
        <p:nvSpPr>
          <p:cNvPr id="45" name="Marcador de posición de contenido 17">
            <a:extLst>
              <a:ext uri="{FF2B5EF4-FFF2-40B4-BE49-F238E27FC236}">
                <a16:creationId xmlns:a16="http://schemas.microsoft.com/office/drawing/2014/main" id="{C0A5D283-E4AC-4BFF-9A4D-887AAB06785F}"/>
              </a:ext>
            </a:extLst>
          </p:cNvPr>
          <p:cNvSpPr>
            <a:spLocks noGrp="1"/>
          </p:cNvSpPr>
          <p:nvPr>
            <p:ph sz="quarter" idx="43" hasCustomPrompt="1"/>
          </p:nvPr>
        </p:nvSpPr>
        <p:spPr>
          <a:xfrm>
            <a:off x="1352755" y="32986914"/>
            <a:ext cx="8459460" cy="7383846"/>
          </a:xfrm>
          <a:prstGeom prst="rect">
            <a:avLst/>
          </a:prstGeom>
        </p:spPr>
        <p:txBody>
          <a:bodyPr lIns="366894" tIns="183447"/>
          <a:lstStyle>
            <a:lvl1pPr>
              <a:defRPr baseline="0"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Use this placeholder to add text or other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sp>
        <p:nvSpPr>
          <p:cNvPr id="46" name="Rectángulo 45">
            <a:extLst>
              <a:ext uri="{FF2B5EF4-FFF2-40B4-BE49-F238E27FC236}">
                <a16:creationId xmlns:a16="http://schemas.microsoft.com/office/drawing/2014/main" id="{A719D0D0-0F49-4133-AADB-DCA3620AD640}"/>
              </a:ext>
            </a:extLst>
          </p:cNvPr>
          <p:cNvSpPr/>
          <p:nvPr userDrawn="1"/>
        </p:nvSpPr>
        <p:spPr>
          <a:xfrm>
            <a:off x="11474748" y="24251416"/>
            <a:ext cx="9449792" cy="8095194"/>
          </a:xfrm>
          <a:prstGeom prst="rect">
            <a:avLst/>
          </a:prstGeom>
          <a:solidFill>
            <a:srgbClr val="E1D9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6000" dirty="0"/>
              <a:t> </a:t>
            </a:r>
          </a:p>
        </p:txBody>
      </p:sp>
      <p:sp>
        <p:nvSpPr>
          <p:cNvPr id="47" name="Rectángulo 46">
            <a:extLst>
              <a:ext uri="{FF2B5EF4-FFF2-40B4-BE49-F238E27FC236}">
                <a16:creationId xmlns:a16="http://schemas.microsoft.com/office/drawing/2014/main" id="{E980F035-F854-459F-B10F-E914951B0E3F}"/>
              </a:ext>
            </a:extLst>
          </p:cNvPr>
          <p:cNvSpPr/>
          <p:nvPr userDrawn="1"/>
        </p:nvSpPr>
        <p:spPr>
          <a:xfrm>
            <a:off x="11474748" y="32986914"/>
            <a:ext cx="9449792" cy="7989636"/>
          </a:xfrm>
          <a:prstGeom prst="rect">
            <a:avLst/>
          </a:prstGeom>
          <a:solidFill>
            <a:srgbClr val="E1D9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6000" dirty="0"/>
              <a:t> </a:t>
            </a:r>
          </a:p>
        </p:txBody>
      </p:sp>
      <p:sp>
        <p:nvSpPr>
          <p:cNvPr id="48" name="Marcador de posición de texto 6">
            <a:extLst>
              <a:ext uri="{FF2B5EF4-FFF2-40B4-BE49-F238E27FC236}">
                <a16:creationId xmlns:a16="http://schemas.microsoft.com/office/drawing/2014/main" id="{2DF621B6-A1E3-4CC1-A401-86D4F296750B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1969914" y="16112449"/>
            <a:ext cx="8459460" cy="722152"/>
          </a:xfrm>
          <a:prstGeom prst="round1Rect">
            <a:avLst/>
          </a:prstGeom>
          <a:solidFill>
            <a:srgbClr val="700000"/>
          </a:solidFill>
        </p:spPr>
        <p:txBody>
          <a:bodyPr lIns="366894" anchor="ctr">
            <a:noAutofit/>
          </a:bodyPr>
          <a:lstStyle>
            <a:lvl1pPr marL="0" marR="0" indent="0" algn="l" defTabSz="32474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 sz="4426" b="1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None/>
              <a:defRPr sz="4426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4426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4426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4426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4426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4426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4426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4426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marL="0" marR="0" lvl="0" indent="0" algn="l" defTabSz="32474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Propuesta</a:t>
            </a:r>
            <a:r>
              <a:rPr lang="en-US" dirty="0"/>
              <a:t> de valor</a:t>
            </a:r>
          </a:p>
        </p:txBody>
      </p:sp>
      <p:sp>
        <p:nvSpPr>
          <p:cNvPr id="49" name="Marcador de posición de contenido 17">
            <a:extLst>
              <a:ext uri="{FF2B5EF4-FFF2-40B4-BE49-F238E27FC236}">
                <a16:creationId xmlns:a16="http://schemas.microsoft.com/office/drawing/2014/main" id="{41C43552-257D-41E6-8EE8-BB85FCFDF983}"/>
              </a:ext>
            </a:extLst>
          </p:cNvPr>
          <p:cNvSpPr>
            <a:spLocks noGrp="1"/>
          </p:cNvSpPr>
          <p:nvPr>
            <p:ph sz="quarter" idx="45" hasCustomPrompt="1"/>
          </p:nvPr>
        </p:nvSpPr>
        <p:spPr>
          <a:xfrm>
            <a:off x="11969914" y="17149244"/>
            <a:ext cx="8459460" cy="6033692"/>
          </a:xfrm>
          <a:prstGeom prst="rect">
            <a:avLst/>
          </a:prstGeom>
        </p:spPr>
        <p:txBody>
          <a:bodyPr lIns="366894" tIns="183447"/>
          <a:lstStyle>
            <a:lvl1pPr>
              <a:defRPr baseline="0"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Use this placeholder to add text or other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sp>
        <p:nvSpPr>
          <p:cNvPr id="50" name="Marcador de posición de texto 6">
            <a:extLst>
              <a:ext uri="{FF2B5EF4-FFF2-40B4-BE49-F238E27FC236}">
                <a16:creationId xmlns:a16="http://schemas.microsoft.com/office/drawing/2014/main" id="{C5DC4362-3C5E-4CA0-A89A-FE33B4E3DB7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1969914" y="24701064"/>
            <a:ext cx="8459460" cy="722152"/>
          </a:xfrm>
          <a:prstGeom prst="round1Rect">
            <a:avLst/>
          </a:prstGeom>
          <a:solidFill>
            <a:srgbClr val="700000"/>
          </a:solidFill>
        </p:spPr>
        <p:txBody>
          <a:bodyPr lIns="366894" anchor="ctr">
            <a:noAutofit/>
          </a:bodyPr>
          <a:lstStyle>
            <a:lvl1pPr marL="0" marR="0" indent="0" algn="l" defTabSz="32474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 sz="4426" b="1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None/>
              <a:defRPr sz="4426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4426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4426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4426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4426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4426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4426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4426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marL="0" marR="0" lvl="0" indent="0" algn="l" defTabSz="32474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costos</a:t>
            </a:r>
            <a:endParaRPr lang="en-US" dirty="0"/>
          </a:p>
        </p:txBody>
      </p:sp>
      <p:sp>
        <p:nvSpPr>
          <p:cNvPr id="51" name="Marcador de posición de contenido 17">
            <a:extLst>
              <a:ext uri="{FF2B5EF4-FFF2-40B4-BE49-F238E27FC236}">
                <a16:creationId xmlns:a16="http://schemas.microsoft.com/office/drawing/2014/main" id="{1D93EB82-EB80-4467-B541-163377A4B871}"/>
              </a:ext>
            </a:extLst>
          </p:cNvPr>
          <p:cNvSpPr>
            <a:spLocks noGrp="1"/>
          </p:cNvSpPr>
          <p:nvPr>
            <p:ph sz="quarter" idx="47" hasCustomPrompt="1"/>
          </p:nvPr>
        </p:nvSpPr>
        <p:spPr>
          <a:xfrm>
            <a:off x="11969914" y="25737859"/>
            <a:ext cx="8459460" cy="6212260"/>
          </a:xfrm>
          <a:prstGeom prst="rect">
            <a:avLst/>
          </a:prstGeom>
        </p:spPr>
        <p:txBody>
          <a:bodyPr lIns="366894" tIns="183447"/>
          <a:lstStyle>
            <a:lvl1pPr>
              <a:defRPr baseline="0"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Use this placeholder to add text or other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sp>
        <p:nvSpPr>
          <p:cNvPr id="52" name="Marcador de posición de texto 6">
            <a:extLst>
              <a:ext uri="{FF2B5EF4-FFF2-40B4-BE49-F238E27FC236}">
                <a16:creationId xmlns:a16="http://schemas.microsoft.com/office/drawing/2014/main" id="{0861DFD6-52AA-4F44-82DE-128B75E0F95F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11969914" y="33396025"/>
            <a:ext cx="8459460" cy="690263"/>
          </a:xfrm>
          <a:prstGeom prst="round1Rect">
            <a:avLst/>
          </a:prstGeom>
          <a:solidFill>
            <a:srgbClr val="700000"/>
          </a:solidFill>
        </p:spPr>
        <p:txBody>
          <a:bodyPr lIns="366894" anchor="ctr">
            <a:noAutofit/>
          </a:bodyPr>
          <a:lstStyle>
            <a:lvl1pPr marL="0" marR="0" indent="0" algn="l" defTabSz="32474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 sz="4426" b="1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None/>
              <a:defRPr sz="4426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4426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4426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4426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4426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4426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4426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4426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marL="0" marR="0" lvl="0" indent="0" algn="l" defTabSz="32474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ingresos</a:t>
            </a:r>
            <a:endParaRPr lang="en-US" dirty="0"/>
          </a:p>
        </p:txBody>
      </p:sp>
      <p:sp>
        <p:nvSpPr>
          <p:cNvPr id="53" name="Marcador de posición de contenido 17">
            <a:extLst>
              <a:ext uri="{FF2B5EF4-FFF2-40B4-BE49-F238E27FC236}">
                <a16:creationId xmlns:a16="http://schemas.microsoft.com/office/drawing/2014/main" id="{5C0608D6-24C5-430A-9996-84036D95C754}"/>
              </a:ext>
            </a:extLst>
          </p:cNvPr>
          <p:cNvSpPr>
            <a:spLocks noGrp="1"/>
          </p:cNvSpPr>
          <p:nvPr>
            <p:ph sz="quarter" idx="49" hasCustomPrompt="1"/>
          </p:nvPr>
        </p:nvSpPr>
        <p:spPr>
          <a:xfrm>
            <a:off x="11969914" y="34432820"/>
            <a:ext cx="8459460" cy="5937940"/>
          </a:xfrm>
          <a:prstGeom prst="rect">
            <a:avLst/>
          </a:prstGeom>
        </p:spPr>
        <p:txBody>
          <a:bodyPr lIns="366894" tIns="183447"/>
          <a:lstStyle>
            <a:lvl1pPr>
              <a:defRPr baseline="0"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Use this placeholder to add text or other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sp>
        <p:nvSpPr>
          <p:cNvPr id="54" name="Marcador de posición de texto 6">
            <a:extLst>
              <a:ext uri="{FF2B5EF4-FFF2-40B4-BE49-F238E27FC236}">
                <a16:creationId xmlns:a16="http://schemas.microsoft.com/office/drawing/2014/main" id="{F464BF97-AC5A-4FA5-B82F-96404968290B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22587073" y="15967164"/>
            <a:ext cx="8459460" cy="722152"/>
          </a:xfrm>
          <a:prstGeom prst="round1Rect">
            <a:avLst/>
          </a:prstGeom>
          <a:solidFill>
            <a:srgbClr val="700000"/>
          </a:solidFill>
        </p:spPr>
        <p:txBody>
          <a:bodyPr lIns="366894" anchor="ctr">
            <a:noAutofit/>
          </a:bodyPr>
          <a:lstStyle>
            <a:lvl1pPr marL="0" marR="0" indent="0" algn="l" defTabSz="32474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 sz="4426" b="1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None/>
              <a:defRPr sz="4426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4426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4426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4426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4426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4426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4426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4426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marL="0" marR="0" lvl="0" indent="0" algn="l" defTabSz="32474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Relación</a:t>
            </a:r>
            <a:r>
              <a:rPr lang="en-US" dirty="0"/>
              <a:t> con el </a:t>
            </a:r>
            <a:r>
              <a:rPr lang="en-US" dirty="0" err="1"/>
              <a:t>cliente</a:t>
            </a:r>
            <a:endParaRPr lang="en-US" dirty="0"/>
          </a:p>
        </p:txBody>
      </p:sp>
      <p:sp>
        <p:nvSpPr>
          <p:cNvPr id="55" name="Marcador de posición de contenido 17">
            <a:extLst>
              <a:ext uri="{FF2B5EF4-FFF2-40B4-BE49-F238E27FC236}">
                <a16:creationId xmlns:a16="http://schemas.microsoft.com/office/drawing/2014/main" id="{2389A26F-A32B-44BC-94F0-FB0368515502}"/>
              </a:ext>
            </a:extLst>
          </p:cNvPr>
          <p:cNvSpPr>
            <a:spLocks noGrp="1"/>
          </p:cNvSpPr>
          <p:nvPr>
            <p:ph sz="quarter" idx="51" hasCustomPrompt="1"/>
          </p:nvPr>
        </p:nvSpPr>
        <p:spPr>
          <a:xfrm>
            <a:off x="22587073" y="17003959"/>
            <a:ext cx="8459460" cy="4911003"/>
          </a:xfrm>
          <a:prstGeom prst="rect">
            <a:avLst/>
          </a:prstGeom>
        </p:spPr>
        <p:txBody>
          <a:bodyPr lIns="366894" tIns="183447"/>
          <a:lstStyle>
            <a:lvl1pPr>
              <a:defRPr baseline="0"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Use this placeholder to add text or other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sp>
        <p:nvSpPr>
          <p:cNvPr id="56" name="Marcador de posición de texto 6">
            <a:extLst>
              <a:ext uri="{FF2B5EF4-FFF2-40B4-BE49-F238E27FC236}">
                <a16:creationId xmlns:a16="http://schemas.microsoft.com/office/drawing/2014/main" id="{3D0A4794-2AE1-424E-AD65-51A61179E585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22587073" y="22460784"/>
            <a:ext cx="8459460" cy="722152"/>
          </a:xfrm>
          <a:prstGeom prst="round1Rect">
            <a:avLst/>
          </a:prstGeom>
          <a:solidFill>
            <a:srgbClr val="700000"/>
          </a:solidFill>
        </p:spPr>
        <p:txBody>
          <a:bodyPr lIns="366894" anchor="ctr">
            <a:noAutofit/>
          </a:bodyPr>
          <a:lstStyle>
            <a:lvl1pPr marL="0" marR="0" indent="0" algn="l" defTabSz="32474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 sz="4426" b="1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None/>
              <a:defRPr sz="4426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4426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4426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4426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4426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4426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4426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4426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marL="0" marR="0" lvl="0" indent="0" algn="l" defTabSz="32474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Clientes</a:t>
            </a:r>
            <a:endParaRPr lang="en-US" dirty="0"/>
          </a:p>
        </p:txBody>
      </p:sp>
      <p:sp>
        <p:nvSpPr>
          <p:cNvPr id="57" name="Marcador de posición de contenido 17">
            <a:extLst>
              <a:ext uri="{FF2B5EF4-FFF2-40B4-BE49-F238E27FC236}">
                <a16:creationId xmlns:a16="http://schemas.microsoft.com/office/drawing/2014/main" id="{84DD809A-904E-4DB9-BC15-E7818D6E393E}"/>
              </a:ext>
            </a:extLst>
          </p:cNvPr>
          <p:cNvSpPr>
            <a:spLocks noGrp="1"/>
          </p:cNvSpPr>
          <p:nvPr>
            <p:ph sz="quarter" idx="53" hasCustomPrompt="1"/>
          </p:nvPr>
        </p:nvSpPr>
        <p:spPr>
          <a:xfrm>
            <a:off x="22587073" y="23497579"/>
            <a:ext cx="8459460" cy="7846750"/>
          </a:xfrm>
          <a:prstGeom prst="rect">
            <a:avLst/>
          </a:prstGeom>
        </p:spPr>
        <p:txBody>
          <a:bodyPr lIns="366894" tIns="183447"/>
          <a:lstStyle>
            <a:lvl1pPr>
              <a:defRPr baseline="0"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Use this placeholder to add text or other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sp>
        <p:nvSpPr>
          <p:cNvPr id="58" name="Marcador de posición de texto 6">
            <a:extLst>
              <a:ext uri="{FF2B5EF4-FFF2-40B4-BE49-F238E27FC236}">
                <a16:creationId xmlns:a16="http://schemas.microsoft.com/office/drawing/2014/main" id="{FFA7FA49-C11C-48FB-BFD8-E9147D469E52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22587073" y="31950119"/>
            <a:ext cx="8459460" cy="722152"/>
          </a:xfrm>
          <a:prstGeom prst="round1Rect">
            <a:avLst/>
          </a:prstGeom>
          <a:solidFill>
            <a:srgbClr val="700000"/>
          </a:solidFill>
        </p:spPr>
        <p:txBody>
          <a:bodyPr lIns="366894" anchor="ctr">
            <a:noAutofit/>
          </a:bodyPr>
          <a:lstStyle>
            <a:lvl1pPr marL="0" marR="0" indent="0" algn="l" defTabSz="32474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 sz="4426" b="1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None/>
              <a:defRPr sz="4426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4426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4426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4426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4426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4426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4426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4426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marL="0" marR="0" lvl="0" indent="0" algn="l" defTabSz="32474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canal</a:t>
            </a:r>
          </a:p>
        </p:txBody>
      </p:sp>
      <p:sp>
        <p:nvSpPr>
          <p:cNvPr id="59" name="Marcador de posición de contenido 17">
            <a:extLst>
              <a:ext uri="{FF2B5EF4-FFF2-40B4-BE49-F238E27FC236}">
                <a16:creationId xmlns:a16="http://schemas.microsoft.com/office/drawing/2014/main" id="{8497B13F-FE9B-4EFF-BE1E-4BDF53D2889F}"/>
              </a:ext>
            </a:extLst>
          </p:cNvPr>
          <p:cNvSpPr>
            <a:spLocks noGrp="1"/>
          </p:cNvSpPr>
          <p:nvPr>
            <p:ph sz="quarter" idx="55" hasCustomPrompt="1"/>
          </p:nvPr>
        </p:nvSpPr>
        <p:spPr>
          <a:xfrm>
            <a:off x="22587073" y="32986914"/>
            <a:ext cx="8459460" cy="7383846"/>
          </a:xfrm>
          <a:prstGeom prst="rect">
            <a:avLst/>
          </a:prstGeom>
        </p:spPr>
        <p:txBody>
          <a:bodyPr lIns="366894" tIns="183447"/>
          <a:lstStyle>
            <a:lvl1pPr>
              <a:defRPr baseline="0"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Use this placeholder to add text or other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sp>
        <p:nvSpPr>
          <p:cNvPr id="60" name="Marcador de posición de contenido 17">
            <a:extLst>
              <a:ext uri="{FF2B5EF4-FFF2-40B4-BE49-F238E27FC236}">
                <a16:creationId xmlns:a16="http://schemas.microsoft.com/office/drawing/2014/main" id="{F7852A78-2C3C-4268-AA8E-F3BF543F45E1}"/>
              </a:ext>
            </a:extLst>
          </p:cNvPr>
          <p:cNvSpPr>
            <a:spLocks noGrp="1"/>
          </p:cNvSpPr>
          <p:nvPr>
            <p:ph sz="quarter" idx="56" hasCustomPrompt="1"/>
          </p:nvPr>
        </p:nvSpPr>
        <p:spPr>
          <a:xfrm>
            <a:off x="1338897" y="7422619"/>
            <a:ext cx="29707635" cy="1691731"/>
          </a:xfrm>
          <a:prstGeom prst="rect">
            <a:avLst/>
          </a:prstGeom>
        </p:spPr>
        <p:txBody>
          <a:bodyPr lIns="366894" tIns="183447"/>
          <a:lstStyle>
            <a:lvl1pPr marL="457200" indent="-457200">
              <a:buFont typeface="+mj-lt"/>
              <a:buAutoNum type="arabicPeriod"/>
              <a:defRPr baseline="0"/>
            </a:lvl1pPr>
            <a:lvl2pPr marL="816487" indent="-342900">
              <a:buFont typeface="+mj-lt"/>
              <a:buAutoNum type="arabicPeriod"/>
              <a:defRPr/>
            </a:lvl2pPr>
            <a:lvl3pPr marL="816487" indent="-342900">
              <a:buFont typeface="+mj-lt"/>
              <a:buAutoNum type="arabicPeriod"/>
              <a:defRPr/>
            </a:lvl3pPr>
            <a:lvl4pPr marL="816487" indent="-342900">
              <a:buFont typeface="+mj-lt"/>
              <a:buAutoNum type="arabicPeriod"/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Use this placeholder to add text or other content</a:t>
            </a:r>
          </a:p>
        </p:txBody>
      </p:sp>
      <p:sp>
        <p:nvSpPr>
          <p:cNvPr id="61" name="Marcador de posición de texto 6">
            <a:extLst>
              <a:ext uri="{FF2B5EF4-FFF2-40B4-BE49-F238E27FC236}">
                <a16:creationId xmlns:a16="http://schemas.microsoft.com/office/drawing/2014/main" id="{8F948A13-F5A4-43DC-8E9F-BC4D462116F1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 bwMode="auto">
          <a:xfrm>
            <a:off x="11474748" y="11964088"/>
            <a:ext cx="9449792" cy="2712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3688" b="1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177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177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177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177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None/>
              <a:defRPr sz="177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None/>
              <a:defRPr sz="177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None/>
              <a:defRPr sz="177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None/>
              <a:defRPr sz="1770">
                <a:solidFill>
                  <a:schemeClr val="bg1"/>
                </a:solidFill>
              </a:defRPr>
            </a:lvl9pPr>
          </a:lstStyle>
          <a:p>
            <a:pPr lvl="0"/>
            <a:r>
              <a:rPr lang="es-ES" dirty="0"/>
              <a:t>Visión:</a:t>
            </a:r>
          </a:p>
        </p:txBody>
      </p:sp>
      <p:sp>
        <p:nvSpPr>
          <p:cNvPr id="62" name="Marcador de posición de texto 6">
            <a:extLst>
              <a:ext uri="{FF2B5EF4-FFF2-40B4-BE49-F238E27FC236}">
                <a16:creationId xmlns:a16="http://schemas.microsoft.com/office/drawing/2014/main" id="{F0FB2BA5-4F1C-41D9-92BA-E3259CC65895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 bwMode="auto">
          <a:xfrm>
            <a:off x="22181012" y="11964088"/>
            <a:ext cx="8865520" cy="2712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3688" b="1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177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177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177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177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None/>
              <a:defRPr sz="177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None/>
              <a:defRPr sz="177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None/>
              <a:defRPr sz="177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None/>
              <a:defRPr sz="1770">
                <a:solidFill>
                  <a:schemeClr val="bg1"/>
                </a:solidFill>
              </a:defRPr>
            </a:lvl9pPr>
          </a:lstStyle>
          <a:p>
            <a:pPr lvl="0"/>
            <a:r>
              <a:rPr lang="es-ES" dirty="0"/>
              <a:t>Objetivo General:</a:t>
            </a:r>
          </a:p>
        </p:txBody>
      </p:sp>
    </p:spTree>
    <p:extLst>
      <p:ext uri="{BB962C8B-B14F-4D97-AF65-F5344CB8AC3E}">
        <p14:creationId xmlns:p14="http://schemas.microsoft.com/office/powerpoint/2010/main" val="1459077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762" userDrawn="1">
          <p15:clr>
            <a:srgbClr val="A4A3A4"/>
          </p15:clr>
        </p15:guide>
        <p15:guide id="2" pos="13631" userDrawn="1">
          <p15:clr>
            <a:srgbClr val="A4A3A4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óster">
    <p:bg>
      <p:bgPr>
        <a:blipFill dpi="0" rotWithShape="1">
          <a:blip r:embed="rId2">
            <a:alphaModFix amt="6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ángulo 38">
            <a:extLst>
              <a:ext uri="{FF2B5EF4-FFF2-40B4-BE49-F238E27FC236}">
                <a16:creationId xmlns:a16="http://schemas.microsoft.com/office/drawing/2014/main" id="{07095127-E095-46AA-985D-B225C31F3EA3}"/>
              </a:ext>
            </a:extLst>
          </p:cNvPr>
          <p:cNvSpPr/>
          <p:nvPr userDrawn="1"/>
        </p:nvSpPr>
        <p:spPr>
          <a:xfrm>
            <a:off x="843732" y="15621476"/>
            <a:ext cx="9449792" cy="2535507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6000" dirty="0"/>
              <a:t> </a:t>
            </a:r>
          </a:p>
        </p:txBody>
      </p:sp>
      <p:sp>
        <p:nvSpPr>
          <p:cNvPr id="40" name="Rectángulo 39">
            <a:extLst>
              <a:ext uri="{FF2B5EF4-FFF2-40B4-BE49-F238E27FC236}">
                <a16:creationId xmlns:a16="http://schemas.microsoft.com/office/drawing/2014/main" id="{6C6F19CE-39D3-4333-AB24-7ED06A3ED8A5}"/>
              </a:ext>
            </a:extLst>
          </p:cNvPr>
          <p:cNvSpPr/>
          <p:nvPr userDrawn="1"/>
        </p:nvSpPr>
        <p:spPr>
          <a:xfrm>
            <a:off x="11474748" y="15621477"/>
            <a:ext cx="9449792" cy="787610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6000" dirty="0"/>
              <a:t> </a:t>
            </a:r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DC638A60-9E9A-4CBB-A037-B09CE0BEA4E0}"/>
              </a:ext>
            </a:extLst>
          </p:cNvPr>
          <p:cNvSpPr/>
          <p:nvPr userDrawn="1"/>
        </p:nvSpPr>
        <p:spPr>
          <a:xfrm>
            <a:off x="22105764" y="15621476"/>
            <a:ext cx="9449792" cy="2535507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6000" dirty="0"/>
              <a:t> </a:t>
            </a: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20060B63-F16A-4D16-A803-8AB7CFDA18B2}"/>
              </a:ext>
            </a:extLst>
          </p:cNvPr>
          <p:cNvSpPr/>
          <p:nvPr userDrawn="1"/>
        </p:nvSpPr>
        <p:spPr>
          <a:xfrm>
            <a:off x="843732" y="10350426"/>
            <a:ext cx="30711824" cy="47252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6000" dirty="0"/>
              <a:t> 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BD34002-AF09-4F89-8240-CFB4DB5D2532}"/>
              </a:ext>
            </a:extLst>
          </p:cNvPr>
          <p:cNvSpPr/>
          <p:nvPr userDrawn="1"/>
        </p:nvSpPr>
        <p:spPr>
          <a:xfrm>
            <a:off x="843732" y="6192468"/>
            <a:ext cx="30711824" cy="35001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6000" dirty="0" err="1"/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5379604" y="4444808"/>
            <a:ext cx="18088510" cy="10898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s-ES" dirty="0"/>
              <a:t>Nombre del Proyecto</a:t>
            </a:r>
            <a:endParaRPr lang="en-US" dirty="0"/>
          </a:p>
        </p:txBody>
      </p:sp>
      <p:sp>
        <p:nvSpPr>
          <p:cNvPr id="31" name="Marcador de posición de texto 6"/>
          <p:cNvSpPr>
            <a:spLocks noGrp="1"/>
          </p:cNvSpPr>
          <p:nvPr>
            <p:ph type="body" sz="quarter" idx="36" hasCustomPrompt="1"/>
          </p:nvPr>
        </p:nvSpPr>
        <p:spPr bwMode="auto">
          <a:xfrm>
            <a:off x="1352757" y="6427227"/>
            <a:ext cx="3402124" cy="810234"/>
          </a:xfrm>
          <a:prstGeom prst="rect">
            <a:avLst/>
          </a:prstGeom>
          <a:solidFill>
            <a:schemeClr val="accent6"/>
          </a:solidFill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40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77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177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177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177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None/>
              <a:defRPr sz="177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None/>
              <a:defRPr sz="177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None/>
              <a:defRPr sz="177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None/>
              <a:defRPr sz="1770">
                <a:solidFill>
                  <a:schemeClr val="bg1"/>
                </a:solidFill>
              </a:defRPr>
            </a:lvl9pPr>
          </a:lstStyle>
          <a:p>
            <a:pPr lvl="0"/>
            <a:r>
              <a:rPr lang="es-ES" dirty="0"/>
              <a:t>INTEGRANTES</a:t>
            </a:r>
          </a:p>
        </p:txBody>
      </p:sp>
      <p:sp>
        <p:nvSpPr>
          <p:cNvPr id="7" name="Marcador de posición de texto 6"/>
          <p:cNvSpPr>
            <a:spLocks noGrp="1"/>
          </p:cNvSpPr>
          <p:nvPr>
            <p:ph type="body" sz="quarter" idx="13" hasCustomPrompt="1"/>
          </p:nvPr>
        </p:nvSpPr>
        <p:spPr>
          <a:xfrm>
            <a:off x="1352755" y="15967164"/>
            <a:ext cx="8459460" cy="722152"/>
          </a:xfrm>
          <a:prstGeom prst="round1Rect">
            <a:avLst/>
          </a:prstGeom>
          <a:solidFill>
            <a:schemeClr val="accent6"/>
          </a:solidFill>
        </p:spPr>
        <p:txBody>
          <a:bodyPr lIns="366894" anchor="ctr">
            <a:noAutofit/>
          </a:bodyPr>
          <a:lstStyle>
            <a:lvl1pPr marL="0" marR="0" indent="0" algn="l" defTabSz="32474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 sz="4426" b="1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None/>
              <a:defRPr sz="4426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4426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4426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4426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4426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4426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4426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4426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marL="0" marR="0" lvl="0" indent="0" algn="l" defTabSz="32474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Socios</a:t>
            </a:r>
            <a:r>
              <a:rPr lang="en-US" dirty="0"/>
              <a:t> clave</a:t>
            </a:r>
          </a:p>
        </p:txBody>
      </p:sp>
      <p:sp>
        <p:nvSpPr>
          <p:cNvPr id="19" name="Marcador de posición de contenido 17"/>
          <p:cNvSpPr>
            <a:spLocks noGrp="1"/>
          </p:cNvSpPr>
          <p:nvPr>
            <p:ph sz="quarter" idx="24" hasCustomPrompt="1"/>
          </p:nvPr>
        </p:nvSpPr>
        <p:spPr>
          <a:xfrm>
            <a:off x="1352755" y="17003959"/>
            <a:ext cx="8459460" cy="4911003"/>
          </a:xfrm>
          <a:prstGeom prst="rect">
            <a:avLst/>
          </a:prstGeom>
        </p:spPr>
        <p:txBody>
          <a:bodyPr lIns="366894" tIns="183447"/>
          <a:lstStyle>
            <a:lvl1pPr>
              <a:defRPr baseline="0"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Use this placeholder to add text or other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sp>
        <p:nvSpPr>
          <p:cNvPr id="32" name="Instructions"/>
          <p:cNvSpPr/>
          <p:nvPr/>
        </p:nvSpPr>
        <p:spPr>
          <a:xfrm>
            <a:off x="33502931" y="1"/>
            <a:ext cx="9188236" cy="278621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2961" tIns="33827" rIns="202961" bIns="33827" rtlCol="0" anchor="t"/>
          <a:lstStyle/>
          <a:p>
            <a:pPr lvl="0">
              <a:spcBef>
                <a:spcPts val="888"/>
              </a:spcBef>
            </a:pPr>
            <a:r>
              <a:rPr lang="es-ES" sz="3688" b="1" kern="1200" noProof="1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ea typeface="+mn-ea"/>
                <a:cs typeface="Calibri" panose="020F0502020204030204" pitchFamily="34" charset="0"/>
              </a:rPr>
              <a:t>Impresión:</a:t>
            </a:r>
          </a:p>
          <a:p>
            <a:pPr lvl="0">
              <a:spcBef>
                <a:spcPts val="888"/>
              </a:spcBef>
            </a:pPr>
            <a:r>
              <a:rPr lang="es-ES" sz="3688" b="1" kern="1200" noProof="1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ea typeface="+mn-ea"/>
                <a:cs typeface="Calibri" panose="020F0502020204030204" pitchFamily="34" charset="0"/>
              </a:rPr>
              <a:t>Este póster tiene un ancho de 122 cm y una altura de 92 cm. Está diseñado para imprimirse en una impresora de formato grande.</a:t>
            </a:r>
          </a:p>
          <a:p>
            <a:pPr lvl="0">
              <a:spcBef>
                <a:spcPts val="222"/>
              </a:spcBef>
            </a:pPr>
            <a:endParaRPr lang="es-ES" sz="3688" b="1" noProof="1">
              <a:solidFill>
                <a:prstClr val="white">
                  <a:lumMod val="50000"/>
                </a:prstClr>
              </a:solidFill>
              <a:latin typeface="Calibri Light" panose="020F0302020204030204" pitchFamily="34" charset="0"/>
              <a:cs typeface="Calibri" panose="020F0502020204030204" pitchFamily="34" charset="0"/>
            </a:endParaRPr>
          </a:p>
          <a:p>
            <a:pPr lvl="0">
              <a:spcBef>
                <a:spcPts val="888"/>
              </a:spcBef>
            </a:pPr>
            <a:r>
              <a:rPr lang="es-ES" sz="3688" b="1" kern="1200" noProof="1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ea typeface="+mn-ea"/>
                <a:cs typeface="Calibri" panose="020F0502020204030204" pitchFamily="34" charset="0"/>
              </a:rPr>
              <a:t>Personalizar el contenido:</a:t>
            </a:r>
          </a:p>
          <a:p>
            <a:pPr lvl="0">
              <a:spcBef>
                <a:spcPts val="888"/>
              </a:spcBef>
            </a:pPr>
            <a:r>
              <a:rPr lang="es-ES" sz="3688" b="1" kern="1200" noProof="1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ea typeface="+mn-ea"/>
                <a:cs typeface="Calibri" panose="020F0502020204030204" pitchFamily="34" charset="0"/>
              </a:rPr>
              <a:t>Los marcadores de posición de este póster ya tienen formato. Especifique los marcadores de posición para agregar texto o haga clic en un icono para agregar una tabla, un gráfico, un gráfico SmartArt, una imagen o un archivo multimedia.</a:t>
            </a:r>
          </a:p>
          <a:p>
            <a:pPr lvl="0">
              <a:spcBef>
                <a:spcPts val="888"/>
              </a:spcBef>
            </a:pPr>
            <a:r>
              <a:rPr lang="es-ES" sz="3688" b="1" kern="1200" noProof="1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ea typeface="+mn-ea"/>
                <a:cs typeface="Calibri" panose="020F0502020204030204" pitchFamily="34" charset="0"/>
              </a:rPr>
              <a:t>Para agregar o quitar viñetas del texto, haga clic en el botón Viñetas de la pestaña Inicio.</a:t>
            </a:r>
          </a:p>
          <a:p>
            <a:pPr lvl="0">
              <a:spcBef>
                <a:spcPts val="888"/>
              </a:spcBef>
            </a:pPr>
            <a:r>
              <a:rPr lang="es-ES" sz="3688" b="1" kern="1200" noProof="1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ea typeface="+mn-ea"/>
                <a:cs typeface="Calibri" panose="020F0502020204030204" pitchFamily="34" charset="0"/>
              </a:rPr>
              <a:t>Si necesita más marcadores de posición para títulos, contenido o texto del cuerpo, haga una copia de lo que necesite y arrástrela a su posición. Las guías inteligentes de PowerPoint le ayudarán a alinearla con el resto del contenido.</a:t>
            </a:r>
          </a:p>
          <a:p>
            <a:pPr lvl="0">
              <a:spcBef>
                <a:spcPts val="888"/>
              </a:spcBef>
            </a:pPr>
            <a:r>
              <a:rPr lang="es-ES" sz="3688" b="1" kern="1200" noProof="1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ea typeface="+mn-ea"/>
                <a:cs typeface="Calibri" panose="020F0502020204030204" pitchFamily="34" charset="0"/>
              </a:rPr>
              <a:t>¿Desea usar sus propias imágenes en lugar de las nuestras? No hay problema. Simplemente haga clic con el botón secundario en una imagen y elija Cambiar imagen. Arrastre una esquina para conservar la relación de aspecto de las imágenes cuando cambie su tamaño.</a:t>
            </a:r>
          </a:p>
          <a:p>
            <a:pPr lvl="0">
              <a:spcBef>
                <a:spcPts val="1775"/>
              </a:spcBef>
            </a:pPr>
            <a:endParaRPr lang="es-ES" sz="4868" noProof="1">
              <a:solidFill>
                <a:prstClr val="white">
                  <a:lumMod val="50000"/>
                </a:prstClr>
              </a:solidFill>
              <a:latin typeface="Calibri Light" panose="020F03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Instructions"/>
          <p:cNvSpPr/>
          <p:nvPr userDrawn="1"/>
        </p:nvSpPr>
        <p:spPr>
          <a:xfrm>
            <a:off x="33502931" y="1"/>
            <a:ext cx="9188236" cy="278621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2961" tIns="33827" rIns="202961" bIns="33827" rtlCol="0" anchor="t"/>
          <a:lstStyle/>
          <a:p>
            <a:pPr lvl="0">
              <a:spcBef>
                <a:spcPts val="888"/>
              </a:spcBef>
            </a:pPr>
            <a:r>
              <a:rPr lang="es-ES" sz="3688" b="1" kern="1200" noProof="1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ea typeface="+mn-ea"/>
                <a:cs typeface="Calibri" panose="020F0502020204030204" pitchFamily="34" charset="0"/>
              </a:rPr>
              <a:t>Impresión:</a:t>
            </a:r>
          </a:p>
          <a:p>
            <a:pPr lvl="0">
              <a:spcBef>
                <a:spcPts val="888"/>
              </a:spcBef>
            </a:pPr>
            <a:r>
              <a:rPr lang="es-ES" sz="3688" b="1" kern="1200" noProof="1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ea typeface="+mn-ea"/>
                <a:cs typeface="Calibri" panose="020F0502020204030204" pitchFamily="34" charset="0"/>
              </a:rPr>
              <a:t>Este póster tiene un ancho de 120 cm y una altura de 90 cm. Está diseñado para imprimirse en una impresora de formato grande.</a:t>
            </a:r>
          </a:p>
          <a:p>
            <a:pPr lvl="0">
              <a:spcBef>
                <a:spcPts val="222"/>
              </a:spcBef>
            </a:pPr>
            <a:endParaRPr lang="es-ES" sz="3688" b="1" noProof="1">
              <a:solidFill>
                <a:prstClr val="white">
                  <a:lumMod val="50000"/>
                </a:prstClr>
              </a:solidFill>
              <a:latin typeface="Calibri Light" panose="020F0302020204030204" pitchFamily="34" charset="0"/>
              <a:cs typeface="Calibri" panose="020F0502020204030204" pitchFamily="34" charset="0"/>
            </a:endParaRPr>
          </a:p>
          <a:p>
            <a:pPr lvl="0">
              <a:spcBef>
                <a:spcPts val="888"/>
              </a:spcBef>
            </a:pPr>
            <a:r>
              <a:rPr lang="es-ES" sz="3688" b="1" kern="1200" noProof="1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ea typeface="+mn-ea"/>
                <a:cs typeface="Calibri" panose="020F0502020204030204" pitchFamily="34" charset="0"/>
              </a:rPr>
              <a:t>Personalizar el contenido:</a:t>
            </a:r>
          </a:p>
          <a:p>
            <a:pPr lvl="0">
              <a:spcBef>
                <a:spcPts val="888"/>
              </a:spcBef>
            </a:pPr>
            <a:r>
              <a:rPr lang="es-ES" sz="3688" b="1" kern="1200" noProof="1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ea typeface="+mn-ea"/>
                <a:cs typeface="Calibri" panose="020F0502020204030204" pitchFamily="34" charset="0"/>
              </a:rPr>
              <a:t>Los marcadores de posición de este póster ya tienen formato. Especifique los marcadores de posición para agregar texto o haga clic en un icono para agregar una tabla, un gráfico, un gráfico SmartArt, una imagen o un archivo multimedia.</a:t>
            </a:r>
          </a:p>
          <a:p>
            <a:pPr lvl="0">
              <a:spcBef>
                <a:spcPts val="888"/>
              </a:spcBef>
            </a:pPr>
            <a:r>
              <a:rPr lang="es-ES" sz="3688" b="1" kern="1200" noProof="1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ea typeface="+mn-ea"/>
                <a:cs typeface="Calibri" panose="020F0502020204030204" pitchFamily="34" charset="0"/>
              </a:rPr>
              <a:t>Para agregar o quitar viñetas del texto, haga clic en el botón Viñetas de la pestaña Inicio.</a:t>
            </a:r>
          </a:p>
          <a:p>
            <a:pPr lvl="0">
              <a:spcBef>
                <a:spcPts val="888"/>
              </a:spcBef>
            </a:pPr>
            <a:r>
              <a:rPr lang="es-ES" sz="3688" b="1" kern="1200" noProof="1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ea typeface="+mn-ea"/>
                <a:cs typeface="Calibri" panose="020F0502020204030204" pitchFamily="34" charset="0"/>
              </a:rPr>
              <a:t>Puede cambiar en fondo de los cuadros o agrandarlos si la información lo requiere.</a:t>
            </a:r>
          </a:p>
          <a:p>
            <a:pPr lvl="0">
              <a:spcBef>
                <a:spcPts val="1775"/>
              </a:spcBef>
            </a:pPr>
            <a:endParaRPr lang="es-ES" sz="4868" noProof="1">
              <a:solidFill>
                <a:prstClr val="white">
                  <a:lumMod val="50000"/>
                </a:prstClr>
              </a:solidFill>
              <a:latin typeface="Calibri Light" panose="020F03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Marcador de posición de texto 6">
            <a:extLst>
              <a:ext uri="{FF2B5EF4-FFF2-40B4-BE49-F238E27FC236}">
                <a16:creationId xmlns:a16="http://schemas.microsoft.com/office/drawing/2014/main" id="{2ADFB9E7-1E9F-44E7-9E28-4E167B98321E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 bwMode="auto">
          <a:xfrm>
            <a:off x="1352755" y="10927293"/>
            <a:ext cx="6373925" cy="722152"/>
          </a:xfrm>
          <a:prstGeom prst="rect">
            <a:avLst/>
          </a:prstGeom>
          <a:solidFill>
            <a:schemeClr val="accent6"/>
          </a:solidFill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40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77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177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177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177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None/>
              <a:defRPr sz="177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None/>
              <a:defRPr sz="177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None/>
              <a:defRPr sz="177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None/>
              <a:defRPr sz="1770">
                <a:solidFill>
                  <a:schemeClr val="bg1"/>
                </a:solidFill>
              </a:defRPr>
            </a:lvl9pPr>
          </a:lstStyle>
          <a:p>
            <a:pPr lvl="0"/>
            <a:r>
              <a:rPr lang="es-ES" dirty="0"/>
              <a:t>DESCRIPCIÓN DEL NEGOCIO:</a:t>
            </a:r>
          </a:p>
        </p:txBody>
      </p:sp>
      <p:sp>
        <p:nvSpPr>
          <p:cNvPr id="38" name="Marcador de posición de texto 6">
            <a:extLst>
              <a:ext uri="{FF2B5EF4-FFF2-40B4-BE49-F238E27FC236}">
                <a16:creationId xmlns:a16="http://schemas.microsoft.com/office/drawing/2014/main" id="{6B3C74B3-6D87-45E4-B9AD-4D94F4293384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 bwMode="auto">
          <a:xfrm>
            <a:off x="1352755" y="11964088"/>
            <a:ext cx="8940769" cy="2712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3688" b="1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177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177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177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177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None/>
              <a:defRPr sz="177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None/>
              <a:defRPr sz="177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None/>
              <a:defRPr sz="177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None/>
              <a:defRPr sz="1770">
                <a:solidFill>
                  <a:schemeClr val="bg1"/>
                </a:solidFill>
              </a:defRPr>
            </a:lvl9pPr>
          </a:lstStyle>
          <a:p>
            <a:pPr lvl="0"/>
            <a:r>
              <a:rPr lang="es-ES" dirty="0"/>
              <a:t>Misión:</a:t>
            </a:r>
          </a:p>
        </p:txBody>
      </p:sp>
      <p:sp>
        <p:nvSpPr>
          <p:cNvPr id="42" name="Marcador de posición de texto 6">
            <a:extLst>
              <a:ext uri="{FF2B5EF4-FFF2-40B4-BE49-F238E27FC236}">
                <a16:creationId xmlns:a16="http://schemas.microsoft.com/office/drawing/2014/main" id="{A4F96977-DD88-4B09-8AAB-60CEB50DD79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352755" y="22460784"/>
            <a:ext cx="8459460" cy="722152"/>
          </a:xfrm>
          <a:prstGeom prst="round1Rect">
            <a:avLst/>
          </a:prstGeom>
          <a:solidFill>
            <a:schemeClr val="accent6"/>
          </a:solidFill>
        </p:spPr>
        <p:txBody>
          <a:bodyPr lIns="366894" anchor="ctr">
            <a:noAutofit/>
          </a:bodyPr>
          <a:lstStyle>
            <a:lvl1pPr marL="0" marR="0" indent="0" algn="l" defTabSz="32474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 sz="4426" b="1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None/>
              <a:defRPr sz="4426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4426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4426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4426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4426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4426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4426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4426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marL="0" marR="0" lvl="0" indent="0" algn="l" defTabSz="32474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Actividades</a:t>
            </a:r>
            <a:r>
              <a:rPr lang="en-US" dirty="0"/>
              <a:t> clave</a:t>
            </a:r>
          </a:p>
        </p:txBody>
      </p:sp>
      <p:sp>
        <p:nvSpPr>
          <p:cNvPr id="43" name="Marcador de posición de contenido 17">
            <a:extLst>
              <a:ext uri="{FF2B5EF4-FFF2-40B4-BE49-F238E27FC236}">
                <a16:creationId xmlns:a16="http://schemas.microsoft.com/office/drawing/2014/main" id="{8EDC92B4-5696-45D5-917F-72DEBA2EE4F4}"/>
              </a:ext>
            </a:extLst>
          </p:cNvPr>
          <p:cNvSpPr>
            <a:spLocks noGrp="1"/>
          </p:cNvSpPr>
          <p:nvPr>
            <p:ph sz="quarter" idx="41" hasCustomPrompt="1"/>
          </p:nvPr>
        </p:nvSpPr>
        <p:spPr>
          <a:xfrm>
            <a:off x="1352755" y="23497579"/>
            <a:ext cx="8459460" cy="7846750"/>
          </a:xfrm>
          <a:prstGeom prst="rect">
            <a:avLst/>
          </a:prstGeom>
        </p:spPr>
        <p:txBody>
          <a:bodyPr lIns="366894" tIns="183447"/>
          <a:lstStyle>
            <a:lvl1pPr>
              <a:defRPr baseline="0"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Use this placeholder to add text or other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sp>
        <p:nvSpPr>
          <p:cNvPr id="44" name="Marcador de posición de texto 6">
            <a:extLst>
              <a:ext uri="{FF2B5EF4-FFF2-40B4-BE49-F238E27FC236}">
                <a16:creationId xmlns:a16="http://schemas.microsoft.com/office/drawing/2014/main" id="{B703F01C-77F4-4234-B68C-98E6329D3E04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352755" y="31950119"/>
            <a:ext cx="8459460" cy="722152"/>
          </a:xfrm>
          <a:prstGeom prst="round1Rect">
            <a:avLst/>
          </a:prstGeom>
          <a:solidFill>
            <a:schemeClr val="accent6"/>
          </a:solidFill>
        </p:spPr>
        <p:txBody>
          <a:bodyPr lIns="366894" anchor="ctr">
            <a:noAutofit/>
          </a:bodyPr>
          <a:lstStyle>
            <a:lvl1pPr marL="0" marR="0" indent="0" algn="l" defTabSz="32474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 sz="4426" b="1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None/>
              <a:defRPr sz="4426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4426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4426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4426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4426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4426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4426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4426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marL="0" marR="0" lvl="0" indent="0" algn="l" defTabSz="32474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Recursos</a:t>
            </a:r>
            <a:r>
              <a:rPr lang="en-US" dirty="0"/>
              <a:t> clave</a:t>
            </a:r>
          </a:p>
        </p:txBody>
      </p:sp>
      <p:sp>
        <p:nvSpPr>
          <p:cNvPr id="45" name="Marcador de posición de contenido 17">
            <a:extLst>
              <a:ext uri="{FF2B5EF4-FFF2-40B4-BE49-F238E27FC236}">
                <a16:creationId xmlns:a16="http://schemas.microsoft.com/office/drawing/2014/main" id="{C0A5D283-E4AC-4BFF-9A4D-887AAB06785F}"/>
              </a:ext>
            </a:extLst>
          </p:cNvPr>
          <p:cNvSpPr>
            <a:spLocks noGrp="1"/>
          </p:cNvSpPr>
          <p:nvPr>
            <p:ph sz="quarter" idx="43" hasCustomPrompt="1"/>
          </p:nvPr>
        </p:nvSpPr>
        <p:spPr>
          <a:xfrm>
            <a:off x="1352755" y="32986914"/>
            <a:ext cx="8459460" cy="7383846"/>
          </a:xfrm>
          <a:prstGeom prst="rect">
            <a:avLst/>
          </a:prstGeom>
        </p:spPr>
        <p:txBody>
          <a:bodyPr lIns="366894" tIns="183447"/>
          <a:lstStyle>
            <a:lvl1pPr>
              <a:defRPr baseline="0"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Use this placeholder to add text or other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sp>
        <p:nvSpPr>
          <p:cNvPr id="46" name="Rectángulo 45">
            <a:extLst>
              <a:ext uri="{FF2B5EF4-FFF2-40B4-BE49-F238E27FC236}">
                <a16:creationId xmlns:a16="http://schemas.microsoft.com/office/drawing/2014/main" id="{A719D0D0-0F49-4133-AADB-DCA3620AD640}"/>
              </a:ext>
            </a:extLst>
          </p:cNvPr>
          <p:cNvSpPr/>
          <p:nvPr userDrawn="1"/>
        </p:nvSpPr>
        <p:spPr>
          <a:xfrm>
            <a:off x="11474748" y="24251416"/>
            <a:ext cx="9449792" cy="8095194"/>
          </a:xfrm>
          <a:prstGeom prst="rect">
            <a:avLst/>
          </a:prstGeom>
          <a:solidFill>
            <a:srgbClr val="E1D9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6000" dirty="0"/>
              <a:t> </a:t>
            </a:r>
          </a:p>
        </p:txBody>
      </p:sp>
      <p:sp>
        <p:nvSpPr>
          <p:cNvPr id="47" name="Rectángulo 46">
            <a:extLst>
              <a:ext uri="{FF2B5EF4-FFF2-40B4-BE49-F238E27FC236}">
                <a16:creationId xmlns:a16="http://schemas.microsoft.com/office/drawing/2014/main" id="{E980F035-F854-459F-B10F-E914951B0E3F}"/>
              </a:ext>
            </a:extLst>
          </p:cNvPr>
          <p:cNvSpPr/>
          <p:nvPr userDrawn="1"/>
        </p:nvSpPr>
        <p:spPr>
          <a:xfrm>
            <a:off x="11474748" y="32986914"/>
            <a:ext cx="9449792" cy="7989636"/>
          </a:xfrm>
          <a:prstGeom prst="rect">
            <a:avLst/>
          </a:prstGeom>
          <a:solidFill>
            <a:srgbClr val="E1D9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6000" dirty="0"/>
              <a:t> </a:t>
            </a:r>
          </a:p>
        </p:txBody>
      </p:sp>
      <p:sp>
        <p:nvSpPr>
          <p:cNvPr id="48" name="Marcador de posición de texto 6">
            <a:extLst>
              <a:ext uri="{FF2B5EF4-FFF2-40B4-BE49-F238E27FC236}">
                <a16:creationId xmlns:a16="http://schemas.microsoft.com/office/drawing/2014/main" id="{2DF621B6-A1E3-4CC1-A401-86D4F296750B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1969914" y="16112449"/>
            <a:ext cx="8459460" cy="722152"/>
          </a:xfrm>
          <a:prstGeom prst="round1Rect">
            <a:avLst/>
          </a:prstGeom>
          <a:solidFill>
            <a:schemeClr val="accent6"/>
          </a:solidFill>
        </p:spPr>
        <p:txBody>
          <a:bodyPr lIns="366894" anchor="ctr">
            <a:noAutofit/>
          </a:bodyPr>
          <a:lstStyle>
            <a:lvl1pPr marL="0" marR="0" indent="0" algn="l" defTabSz="32474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 sz="4426" b="1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None/>
              <a:defRPr sz="4426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4426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4426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4426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4426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4426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4426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4426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marL="0" marR="0" lvl="0" indent="0" algn="l" defTabSz="32474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Propuesta</a:t>
            </a:r>
            <a:r>
              <a:rPr lang="en-US" dirty="0"/>
              <a:t> de valor</a:t>
            </a:r>
          </a:p>
        </p:txBody>
      </p:sp>
      <p:sp>
        <p:nvSpPr>
          <p:cNvPr id="49" name="Marcador de posición de contenido 17">
            <a:extLst>
              <a:ext uri="{FF2B5EF4-FFF2-40B4-BE49-F238E27FC236}">
                <a16:creationId xmlns:a16="http://schemas.microsoft.com/office/drawing/2014/main" id="{41C43552-257D-41E6-8EE8-BB85FCFDF983}"/>
              </a:ext>
            </a:extLst>
          </p:cNvPr>
          <p:cNvSpPr>
            <a:spLocks noGrp="1"/>
          </p:cNvSpPr>
          <p:nvPr>
            <p:ph sz="quarter" idx="45" hasCustomPrompt="1"/>
          </p:nvPr>
        </p:nvSpPr>
        <p:spPr>
          <a:xfrm>
            <a:off x="11969914" y="17149244"/>
            <a:ext cx="8459460" cy="6033692"/>
          </a:xfrm>
          <a:prstGeom prst="rect">
            <a:avLst/>
          </a:prstGeom>
        </p:spPr>
        <p:txBody>
          <a:bodyPr lIns="366894" tIns="183447"/>
          <a:lstStyle>
            <a:lvl1pPr>
              <a:defRPr baseline="0"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Use this placeholder to add text or other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sp>
        <p:nvSpPr>
          <p:cNvPr id="50" name="Marcador de posición de texto 6">
            <a:extLst>
              <a:ext uri="{FF2B5EF4-FFF2-40B4-BE49-F238E27FC236}">
                <a16:creationId xmlns:a16="http://schemas.microsoft.com/office/drawing/2014/main" id="{C5DC4362-3C5E-4CA0-A89A-FE33B4E3DB7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1969914" y="24701064"/>
            <a:ext cx="8459460" cy="722152"/>
          </a:xfrm>
          <a:prstGeom prst="round1Rect">
            <a:avLst/>
          </a:prstGeom>
          <a:solidFill>
            <a:schemeClr val="accent6"/>
          </a:solidFill>
        </p:spPr>
        <p:txBody>
          <a:bodyPr lIns="366894" anchor="ctr">
            <a:noAutofit/>
          </a:bodyPr>
          <a:lstStyle>
            <a:lvl1pPr marL="0" marR="0" indent="0" algn="l" defTabSz="32474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 sz="4426" b="1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None/>
              <a:defRPr sz="4426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4426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4426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4426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4426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4426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4426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4426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marL="0" marR="0" lvl="0" indent="0" algn="l" defTabSz="32474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costos</a:t>
            </a:r>
            <a:endParaRPr lang="en-US" dirty="0"/>
          </a:p>
        </p:txBody>
      </p:sp>
      <p:sp>
        <p:nvSpPr>
          <p:cNvPr id="51" name="Marcador de posición de contenido 17">
            <a:extLst>
              <a:ext uri="{FF2B5EF4-FFF2-40B4-BE49-F238E27FC236}">
                <a16:creationId xmlns:a16="http://schemas.microsoft.com/office/drawing/2014/main" id="{1D93EB82-EB80-4467-B541-163377A4B871}"/>
              </a:ext>
            </a:extLst>
          </p:cNvPr>
          <p:cNvSpPr>
            <a:spLocks noGrp="1"/>
          </p:cNvSpPr>
          <p:nvPr>
            <p:ph sz="quarter" idx="47" hasCustomPrompt="1"/>
          </p:nvPr>
        </p:nvSpPr>
        <p:spPr>
          <a:xfrm>
            <a:off x="11969914" y="25737859"/>
            <a:ext cx="8459460" cy="6212260"/>
          </a:xfrm>
          <a:prstGeom prst="rect">
            <a:avLst/>
          </a:prstGeom>
        </p:spPr>
        <p:txBody>
          <a:bodyPr lIns="366894" tIns="183447"/>
          <a:lstStyle>
            <a:lvl1pPr>
              <a:defRPr baseline="0"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Use this placeholder to add text or other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sp>
        <p:nvSpPr>
          <p:cNvPr id="52" name="Marcador de posición de texto 6">
            <a:extLst>
              <a:ext uri="{FF2B5EF4-FFF2-40B4-BE49-F238E27FC236}">
                <a16:creationId xmlns:a16="http://schemas.microsoft.com/office/drawing/2014/main" id="{0861DFD6-52AA-4F44-82DE-128B75E0F95F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11969914" y="33396025"/>
            <a:ext cx="8459460" cy="690263"/>
          </a:xfrm>
          <a:prstGeom prst="round1Rect">
            <a:avLst/>
          </a:prstGeom>
          <a:solidFill>
            <a:schemeClr val="accent6"/>
          </a:solidFill>
        </p:spPr>
        <p:txBody>
          <a:bodyPr lIns="366894" anchor="ctr">
            <a:noAutofit/>
          </a:bodyPr>
          <a:lstStyle>
            <a:lvl1pPr marL="0" marR="0" indent="0" algn="l" defTabSz="32474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 sz="4426" b="1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None/>
              <a:defRPr sz="4426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4426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4426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4426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4426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4426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4426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4426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marL="0" marR="0" lvl="0" indent="0" algn="l" defTabSz="32474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ingresos</a:t>
            </a:r>
            <a:endParaRPr lang="en-US" dirty="0"/>
          </a:p>
        </p:txBody>
      </p:sp>
      <p:sp>
        <p:nvSpPr>
          <p:cNvPr id="53" name="Marcador de posición de contenido 17">
            <a:extLst>
              <a:ext uri="{FF2B5EF4-FFF2-40B4-BE49-F238E27FC236}">
                <a16:creationId xmlns:a16="http://schemas.microsoft.com/office/drawing/2014/main" id="{5C0608D6-24C5-430A-9996-84036D95C754}"/>
              </a:ext>
            </a:extLst>
          </p:cNvPr>
          <p:cNvSpPr>
            <a:spLocks noGrp="1"/>
          </p:cNvSpPr>
          <p:nvPr>
            <p:ph sz="quarter" idx="49" hasCustomPrompt="1"/>
          </p:nvPr>
        </p:nvSpPr>
        <p:spPr>
          <a:xfrm>
            <a:off x="11969914" y="34432820"/>
            <a:ext cx="8459460" cy="5937940"/>
          </a:xfrm>
          <a:prstGeom prst="rect">
            <a:avLst/>
          </a:prstGeom>
        </p:spPr>
        <p:txBody>
          <a:bodyPr lIns="366894" tIns="183447"/>
          <a:lstStyle>
            <a:lvl1pPr>
              <a:defRPr baseline="0"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Use this placeholder to add text or other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sp>
        <p:nvSpPr>
          <p:cNvPr id="54" name="Marcador de posición de texto 6">
            <a:extLst>
              <a:ext uri="{FF2B5EF4-FFF2-40B4-BE49-F238E27FC236}">
                <a16:creationId xmlns:a16="http://schemas.microsoft.com/office/drawing/2014/main" id="{F464BF97-AC5A-4FA5-B82F-96404968290B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22587073" y="15967164"/>
            <a:ext cx="8459460" cy="722152"/>
          </a:xfrm>
          <a:prstGeom prst="round1Rect">
            <a:avLst/>
          </a:prstGeom>
          <a:solidFill>
            <a:schemeClr val="accent6"/>
          </a:solidFill>
        </p:spPr>
        <p:txBody>
          <a:bodyPr lIns="366894" anchor="ctr">
            <a:noAutofit/>
          </a:bodyPr>
          <a:lstStyle>
            <a:lvl1pPr marL="0" marR="0" indent="0" algn="l" defTabSz="32474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 sz="4426" b="1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None/>
              <a:defRPr sz="4426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4426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4426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4426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4426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4426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4426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4426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marL="0" marR="0" lvl="0" indent="0" algn="l" defTabSz="32474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Relación</a:t>
            </a:r>
            <a:r>
              <a:rPr lang="en-US" dirty="0"/>
              <a:t> con el </a:t>
            </a:r>
            <a:r>
              <a:rPr lang="en-US" dirty="0" err="1"/>
              <a:t>cliente</a:t>
            </a:r>
            <a:endParaRPr lang="en-US" dirty="0"/>
          </a:p>
        </p:txBody>
      </p:sp>
      <p:sp>
        <p:nvSpPr>
          <p:cNvPr id="55" name="Marcador de posición de contenido 17">
            <a:extLst>
              <a:ext uri="{FF2B5EF4-FFF2-40B4-BE49-F238E27FC236}">
                <a16:creationId xmlns:a16="http://schemas.microsoft.com/office/drawing/2014/main" id="{2389A26F-A32B-44BC-94F0-FB0368515502}"/>
              </a:ext>
            </a:extLst>
          </p:cNvPr>
          <p:cNvSpPr>
            <a:spLocks noGrp="1"/>
          </p:cNvSpPr>
          <p:nvPr>
            <p:ph sz="quarter" idx="51" hasCustomPrompt="1"/>
          </p:nvPr>
        </p:nvSpPr>
        <p:spPr>
          <a:xfrm>
            <a:off x="22587073" y="17003959"/>
            <a:ext cx="8459460" cy="4911003"/>
          </a:xfrm>
          <a:prstGeom prst="rect">
            <a:avLst/>
          </a:prstGeom>
        </p:spPr>
        <p:txBody>
          <a:bodyPr lIns="366894" tIns="183447"/>
          <a:lstStyle>
            <a:lvl1pPr>
              <a:defRPr baseline="0"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Use this placeholder to add text or other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sp>
        <p:nvSpPr>
          <p:cNvPr id="56" name="Marcador de posición de texto 6">
            <a:extLst>
              <a:ext uri="{FF2B5EF4-FFF2-40B4-BE49-F238E27FC236}">
                <a16:creationId xmlns:a16="http://schemas.microsoft.com/office/drawing/2014/main" id="{3D0A4794-2AE1-424E-AD65-51A61179E585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22587073" y="22460784"/>
            <a:ext cx="8459460" cy="722152"/>
          </a:xfrm>
          <a:prstGeom prst="round1Rect">
            <a:avLst/>
          </a:prstGeom>
          <a:solidFill>
            <a:schemeClr val="accent6"/>
          </a:solidFill>
        </p:spPr>
        <p:txBody>
          <a:bodyPr lIns="366894" anchor="ctr">
            <a:noAutofit/>
          </a:bodyPr>
          <a:lstStyle>
            <a:lvl1pPr marL="0" marR="0" indent="0" algn="l" defTabSz="32474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 sz="4426" b="1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None/>
              <a:defRPr sz="4426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4426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4426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4426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4426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4426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4426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4426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marL="0" marR="0" lvl="0" indent="0" algn="l" defTabSz="32474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Clientes</a:t>
            </a:r>
            <a:endParaRPr lang="en-US" dirty="0"/>
          </a:p>
        </p:txBody>
      </p:sp>
      <p:sp>
        <p:nvSpPr>
          <p:cNvPr id="57" name="Marcador de posición de contenido 17">
            <a:extLst>
              <a:ext uri="{FF2B5EF4-FFF2-40B4-BE49-F238E27FC236}">
                <a16:creationId xmlns:a16="http://schemas.microsoft.com/office/drawing/2014/main" id="{84DD809A-904E-4DB9-BC15-E7818D6E393E}"/>
              </a:ext>
            </a:extLst>
          </p:cNvPr>
          <p:cNvSpPr>
            <a:spLocks noGrp="1"/>
          </p:cNvSpPr>
          <p:nvPr>
            <p:ph sz="quarter" idx="53" hasCustomPrompt="1"/>
          </p:nvPr>
        </p:nvSpPr>
        <p:spPr>
          <a:xfrm>
            <a:off x="22587073" y="23497579"/>
            <a:ext cx="8459460" cy="7846750"/>
          </a:xfrm>
          <a:prstGeom prst="rect">
            <a:avLst/>
          </a:prstGeom>
        </p:spPr>
        <p:txBody>
          <a:bodyPr lIns="366894" tIns="183447"/>
          <a:lstStyle>
            <a:lvl1pPr>
              <a:defRPr baseline="0"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Use this placeholder to add text or other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sp>
        <p:nvSpPr>
          <p:cNvPr id="58" name="Marcador de posición de texto 6">
            <a:extLst>
              <a:ext uri="{FF2B5EF4-FFF2-40B4-BE49-F238E27FC236}">
                <a16:creationId xmlns:a16="http://schemas.microsoft.com/office/drawing/2014/main" id="{FFA7FA49-C11C-48FB-BFD8-E9147D469E52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22587073" y="31950119"/>
            <a:ext cx="8459460" cy="722152"/>
          </a:xfrm>
          <a:prstGeom prst="round1Rect">
            <a:avLst/>
          </a:prstGeom>
          <a:solidFill>
            <a:schemeClr val="accent6"/>
          </a:solidFill>
        </p:spPr>
        <p:txBody>
          <a:bodyPr lIns="366894" anchor="ctr">
            <a:noAutofit/>
          </a:bodyPr>
          <a:lstStyle>
            <a:lvl1pPr marL="0" marR="0" indent="0" algn="l" defTabSz="32474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 sz="4426" b="1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None/>
              <a:defRPr sz="4426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4426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4426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4426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4426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4426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4426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4426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marL="0" marR="0" lvl="0" indent="0" algn="l" defTabSz="32474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canal</a:t>
            </a:r>
          </a:p>
        </p:txBody>
      </p:sp>
      <p:sp>
        <p:nvSpPr>
          <p:cNvPr id="59" name="Marcador de posición de contenido 17">
            <a:extLst>
              <a:ext uri="{FF2B5EF4-FFF2-40B4-BE49-F238E27FC236}">
                <a16:creationId xmlns:a16="http://schemas.microsoft.com/office/drawing/2014/main" id="{8497B13F-FE9B-4EFF-BE1E-4BDF53D2889F}"/>
              </a:ext>
            </a:extLst>
          </p:cNvPr>
          <p:cNvSpPr>
            <a:spLocks noGrp="1"/>
          </p:cNvSpPr>
          <p:nvPr>
            <p:ph sz="quarter" idx="55" hasCustomPrompt="1"/>
          </p:nvPr>
        </p:nvSpPr>
        <p:spPr>
          <a:xfrm>
            <a:off x="22587073" y="32986914"/>
            <a:ext cx="8459460" cy="7383846"/>
          </a:xfrm>
          <a:prstGeom prst="rect">
            <a:avLst/>
          </a:prstGeom>
        </p:spPr>
        <p:txBody>
          <a:bodyPr lIns="366894" tIns="183447"/>
          <a:lstStyle>
            <a:lvl1pPr>
              <a:defRPr baseline="0"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Use this placeholder to add text or other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sp>
        <p:nvSpPr>
          <p:cNvPr id="60" name="Marcador de posición de contenido 17">
            <a:extLst>
              <a:ext uri="{FF2B5EF4-FFF2-40B4-BE49-F238E27FC236}">
                <a16:creationId xmlns:a16="http://schemas.microsoft.com/office/drawing/2014/main" id="{F7852A78-2C3C-4268-AA8E-F3BF543F45E1}"/>
              </a:ext>
            </a:extLst>
          </p:cNvPr>
          <p:cNvSpPr>
            <a:spLocks noGrp="1"/>
          </p:cNvSpPr>
          <p:nvPr>
            <p:ph sz="quarter" idx="56" hasCustomPrompt="1"/>
          </p:nvPr>
        </p:nvSpPr>
        <p:spPr>
          <a:xfrm>
            <a:off x="1338897" y="7422619"/>
            <a:ext cx="29707635" cy="1691731"/>
          </a:xfrm>
          <a:prstGeom prst="rect">
            <a:avLst/>
          </a:prstGeom>
        </p:spPr>
        <p:txBody>
          <a:bodyPr lIns="366894" tIns="183447"/>
          <a:lstStyle>
            <a:lvl1pPr marL="457200" indent="-457200">
              <a:buFont typeface="+mj-lt"/>
              <a:buAutoNum type="arabicPeriod"/>
              <a:defRPr baseline="0"/>
            </a:lvl1pPr>
            <a:lvl2pPr marL="816487" indent="-342900">
              <a:buFont typeface="+mj-lt"/>
              <a:buAutoNum type="arabicPeriod"/>
              <a:defRPr/>
            </a:lvl2pPr>
            <a:lvl3pPr marL="816487" indent="-342900">
              <a:buFont typeface="+mj-lt"/>
              <a:buAutoNum type="arabicPeriod"/>
              <a:defRPr/>
            </a:lvl3pPr>
            <a:lvl4pPr marL="816487" indent="-342900">
              <a:buFont typeface="+mj-lt"/>
              <a:buAutoNum type="arabicPeriod"/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Use this placeholder to add text or other content</a:t>
            </a:r>
          </a:p>
        </p:txBody>
      </p:sp>
      <p:sp>
        <p:nvSpPr>
          <p:cNvPr id="61" name="Marcador de posición de texto 6">
            <a:extLst>
              <a:ext uri="{FF2B5EF4-FFF2-40B4-BE49-F238E27FC236}">
                <a16:creationId xmlns:a16="http://schemas.microsoft.com/office/drawing/2014/main" id="{8F948A13-F5A4-43DC-8E9F-BC4D462116F1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 bwMode="auto">
          <a:xfrm>
            <a:off x="11474748" y="11964088"/>
            <a:ext cx="9449792" cy="2712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3688" b="1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177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177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177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177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None/>
              <a:defRPr sz="177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None/>
              <a:defRPr sz="177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None/>
              <a:defRPr sz="177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None/>
              <a:defRPr sz="1770">
                <a:solidFill>
                  <a:schemeClr val="bg1"/>
                </a:solidFill>
              </a:defRPr>
            </a:lvl9pPr>
          </a:lstStyle>
          <a:p>
            <a:pPr lvl="0"/>
            <a:r>
              <a:rPr lang="es-ES" dirty="0"/>
              <a:t>Visión:</a:t>
            </a:r>
          </a:p>
        </p:txBody>
      </p:sp>
      <p:sp>
        <p:nvSpPr>
          <p:cNvPr id="62" name="Marcador de posición de texto 6">
            <a:extLst>
              <a:ext uri="{FF2B5EF4-FFF2-40B4-BE49-F238E27FC236}">
                <a16:creationId xmlns:a16="http://schemas.microsoft.com/office/drawing/2014/main" id="{F0FB2BA5-4F1C-41D9-92BA-E3259CC65895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 bwMode="auto">
          <a:xfrm>
            <a:off x="22181012" y="11964088"/>
            <a:ext cx="8865520" cy="2712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3688" b="1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177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177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177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177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None/>
              <a:defRPr sz="177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None/>
              <a:defRPr sz="177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None/>
              <a:defRPr sz="177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None/>
              <a:defRPr sz="1770">
                <a:solidFill>
                  <a:schemeClr val="bg1"/>
                </a:solidFill>
              </a:defRPr>
            </a:lvl9pPr>
          </a:lstStyle>
          <a:p>
            <a:pPr lvl="0"/>
            <a:r>
              <a:rPr lang="es-ES" dirty="0"/>
              <a:t>Objetivo General:</a:t>
            </a:r>
          </a:p>
        </p:txBody>
      </p:sp>
    </p:spTree>
    <p:extLst>
      <p:ext uri="{BB962C8B-B14F-4D97-AF65-F5344CB8AC3E}">
        <p14:creationId xmlns:p14="http://schemas.microsoft.com/office/powerpoint/2010/main" val="35732243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762">
          <p15:clr>
            <a:srgbClr val="A4A3A4"/>
          </p15:clr>
        </p15:guide>
        <p15:guide id="2" pos="13631">
          <p15:clr>
            <a:srgbClr val="A4A3A4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óster">
    <p:bg>
      <p:bgPr>
        <a:blipFill dpi="0" rotWithShape="1">
          <a:blip r:embed="rId2">
            <a:alphaModFix amt="6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ángulo 38">
            <a:extLst>
              <a:ext uri="{FF2B5EF4-FFF2-40B4-BE49-F238E27FC236}">
                <a16:creationId xmlns:a16="http://schemas.microsoft.com/office/drawing/2014/main" id="{07095127-E095-46AA-985D-B225C31F3EA3}"/>
              </a:ext>
            </a:extLst>
          </p:cNvPr>
          <p:cNvSpPr/>
          <p:nvPr userDrawn="1"/>
        </p:nvSpPr>
        <p:spPr>
          <a:xfrm>
            <a:off x="843732" y="15621476"/>
            <a:ext cx="9449792" cy="25355074"/>
          </a:xfrm>
          <a:prstGeom prst="rect">
            <a:avLst/>
          </a:prstGeom>
          <a:solidFill>
            <a:srgbClr val="E9CF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6000" dirty="0"/>
              <a:t> </a:t>
            </a:r>
          </a:p>
        </p:txBody>
      </p:sp>
      <p:sp>
        <p:nvSpPr>
          <p:cNvPr id="40" name="Rectángulo 39">
            <a:extLst>
              <a:ext uri="{FF2B5EF4-FFF2-40B4-BE49-F238E27FC236}">
                <a16:creationId xmlns:a16="http://schemas.microsoft.com/office/drawing/2014/main" id="{6C6F19CE-39D3-4333-AB24-7ED06A3ED8A5}"/>
              </a:ext>
            </a:extLst>
          </p:cNvPr>
          <p:cNvSpPr/>
          <p:nvPr userDrawn="1"/>
        </p:nvSpPr>
        <p:spPr>
          <a:xfrm>
            <a:off x="11474748" y="15621477"/>
            <a:ext cx="9449792" cy="7876102"/>
          </a:xfrm>
          <a:prstGeom prst="rect">
            <a:avLst/>
          </a:prstGeom>
          <a:solidFill>
            <a:srgbClr val="E1D9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6000" dirty="0"/>
              <a:t> </a:t>
            </a:r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DC638A60-9E9A-4CBB-A037-B09CE0BEA4E0}"/>
              </a:ext>
            </a:extLst>
          </p:cNvPr>
          <p:cNvSpPr/>
          <p:nvPr userDrawn="1"/>
        </p:nvSpPr>
        <p:spPr>
          <a:xfrm>
            <a:off x="22105764" y="15621476"/>
            <a:ext cx="9449792" cy="25355074"/>
          </a:xfrm>
          <a:prstGeom prst="rect">
            <a:avLst/>
          </a:prstGeom>
          <a:solidFill>
            <a:srgbClr val="E9CF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6000" dirty="0"/>
              <a:t> </a:t>
            </a: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20060B63-F16A-4D16-A803-8AB7CFDA18B2}"/>
              </a:ext>
            </a:extLst>
          </p:cNvPr>
          <p:cNvSpPr/>
          <p:nvPr userDrawn="1"/>
        </p:nvSpPr>
        <p:spPr>
          <a:xfrm>
            <a:off x="843732" y="10350426"/>
            <a:ext cx="30711824" cy="4725228"/>
          </a:xfrm>
          <a:prstGeom prst="rect">
            <a:avLst/>
          </a:prstGeom>
          <a:solidFill>
            <a:srgbClr val="DFDF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6000" dirty="0"/>
              <a:t> 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BD34002-AF09-4F89-8240-CFB4DB5D2532}"/>
              </a:ext>
            </a:extLst>
          </p:cNvPr>
          <p:cNvSpPr/>
          <p:nvPr userDrawn="1"/>
        </p:nvSpPr>
        <p:spPr>
          <a:xfrm>
            <a:off x="843732" y="6192468"/>
            <a:ext cx="30711824" cy="3500172"/>
          </a:xfrm>
          <a:prstGeom prst="rect">
            <a:avLst/>
          </a:prstGeom>
          <a:solidFill>
            <a:srgbClr val="DFDF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6000" dirty="0" err="1"/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5379604" y="4444808"/>
            <a:ext cx="18088510" cy="10898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s-ES" dirty="0"/>
              <a:t>Nombre del Proyecto</a:t>
            </a:r>
            <a:endParaRPr lang="en-US" dirty="0"/>
          </a:p>
        </p:txBody>
      </p:sp>
      <p:sp>
        <p:nvSpPr>
          <p:cNvPr id="31" name="Marcador de posición de texto 6"/>
          <p:cNvSpPr>
            <a:spLocks noGrp="1"/>
          </p:cNvSpPr>
          <p:nvPr>
            <p:ph type="body" sz="quarter" idx="36" hasCustomPrompt="1"/>
          </p:nvPr>
        </p:nvSpPr>
        <p:spPr bwMode="auto">
          <a:xfrm>
            <a:off x="1352757" y="6427227"/>
            <a:ext cx="3402124" cy="810234"/>
          </a:xfrm>
          <a:prstGeom prst="rect">
            <a:avLst/>
          </a:prstGeom>
          <a:solidFill>
            <a:srgbClr val="B3B3FB"/>
          </a:solidFill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4000" b="1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177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177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177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177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None/>
              <a:defRPr sz="177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None/>
              <a:defRPr sz="177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None/>
              <a:defRPr sz="177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None/>
              <a:defRPr sz="1770">
                <a:solidFill>
                  <a:schemeClr val="bg1"/>
                </a:solidFill>
              </a:defRPr>
            </a:lvl9pPr>
          </a:lstStyle>
          <a:p>
            <a:pPr lvl="0"/>
            <a:r>
              <a:rPr lang="es-ES" dirty="0"/>
              <a:t>INTEGRANTES</a:t>
            </a:r>
          </a:p>
        </p:txBody>
      </p:sp>
      <p:sp>
        <p:nvSpPr>
          <p:cNvPr id="7" name="Marcador de posición de texto 6"/>
          <p:cNvSpPr>
            <a:spLocks noGrp="1"/>
          </p:cNvSpPr>
          <p:nvPr>
            <p:ph type="body" sz="quarter" idx="13" hasCustomPrompt="1"/>
          </p:nvPr>
        </p:nvSpPr>
        <p:spPr>
          <a:xfrm>
            <a:off x="1352755" y="15967164"/>
            <a:ext cx="8459460" cy="722152"/>
          </a:xfrm>
          <a:prstGeom prst="round1Rect">
            <a:avLst/>
          </a:prstGeom>
          <a:solidFill>
            <a:srgbClr val="379997"/>
          </a:solidFill>
        </p:spPr>
        <p:txBody>
          <a:bodyPr lIns="366894" anchor="ctr">
            <a:noAutofit/>
          </a:bodyPr>
          <a:lstStyle>
            <a:lvl1pPr marL="0" marR="0" indent="0" algn="l" defTabSz="32474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 sz="4426" b="1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None/>
              <a:defRPr sz="4426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4426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4426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4426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4426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4426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4426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4426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marL="0" marR="0" lvl="0" indent="0" algn="l" defTabSz="32474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Socios</a:t>
            </a:r>
            <a:r>
              <a:rPr lang="en-US" dirty="0"/>
              <a:t> clave</a:t>
            </a:r>
          </a:p>
        </p:txBody>
      </p:sp>
      <p:sp>
        <p:nvSpPr>
          <p:cNvPr id="19" name="Marcador de posición de contenido 17"/>
          <p:cNvSpPr>
            <a:spLocks noGrp="1"/>
          </p:cNvSpPr>
          <p:nvPr>
            <p:ph sz="quarter" idx="24" hasCustomPrompt="1"/>
          </p:nvPr>
        </p:nvSpPr>
        <p:spPr>
          <a:xfrm>
            <a:off x="1352755" y="17003959"/>
            <a:ext cx="8459460" cy="4911003"/>
          </a:xfrm>
          <a:prstGeom prst="rect">
            <a:avLst/>
          </a:prstGeom>
        </p:spPr>
        <p:txBody>
          <a:bodyPr lIns="366894" tIns="183447"/>
          <a:lstStyle>
            <a:lvl1pPr>
              <a:defRPr baseline="0"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Use this placeholder to add text or other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sp>
        <p:nvSpPr>
          <p:cNvPr id="32" name="Instructions"/>
          <p:cNvSpPr/>
          <p:nvPr/>
        </p:nvSpPr>
        <p:spPr>
          <a:xfrm>
            <a:off x="33502931" y="1"/>
            <a:ext cx="9188236" cy="278621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2961" tIns="33827" rIns="202961" bIns="33827" rtlCol="0" anchor="t"/>
          <a:lstStyle/>
          <a:p>
            <a:pPr lvl="0">
              <a:spcBef>
                <a:spcPts val="888"/>
              </a:spcBef>
            </a:pPr>
            <a:r>
              <a:rPr lang="es-ES" sz="3688" b="1" kern="1200" noProof="1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ea typeface="+mn-ea"/>
                <a:cs typeface="Calibri" panose="020F0502020204030204" pitchFamily="34" charset="0"/>
              </a:rPr>
              <a:t>Impresión:</a:t>
            </a:r>
          </a:p>
          <a:p>
            <a:pPr lvl="0">
              <a:spcBef>
                <a:spcPts val="888"/>
              </a:spcBef>
            </a:pPr>
            <a:r>
              <a:rPr lang="es-ES" sz="3688" b="1" kern="1200" noProof="1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ea typeface="+mn-ea"/>
                <a:cs typeface="Calibri" panose="020F0502020204030204" pitchFamily="34" charset="0"/>
              </a:rPr>
              <a:t>Este póster tiene un ancho de 122 cm y una altura de 92 cm. Está diseñado para imprimirse en una impresora de formato grande.</a:t>
            </a:r>
          </a:p>
          <a:p>
            <a:pPr lvl="0">
              <a:spcBef>
                <a:spcPts val="222"/>
              </a:spcBef>
            </a:pPr>
            <a:endParaRPr lang="es-ES" sz="3688" b="1" noProof="1">
              <a:solidFill>
                <a:prstClr val="white">
                  <a:lumMod val="50000"/>
                </a:prstClr>
              </a:solidFill>
              <a:latin typeface="Calibri Light" panose="020F0302020204030204" pitchFamily="34" charset="0"/>
              <a:cs typeface="Calibri" panose="020F0502020204030204" pitchFamily="34" charset="0"/>
            </a:endParaRPr>
          </a:p>
          <a:p>
            <a:pPr lvl="0">
              <a:spcBef>
                <a:spcPts val="888"/>
              </a:spcBef>
            </a:pPr>
            <a:r>
              <a:rPr lang="es-ES" sz="3688" b="1" kern="1200" noProof="1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ea typeface="+mn-ea"/>
                <a:cs typeface="Calibri" panose="020F0502020204030204" pitchFamily="34" charset="0"/>
              </a:rPr>
              <a:t>Personalizar el contenido:</a:t>
            </a:r>
          </a:p>
          <a:p>
            <a:pPr lvl="0">
              <a:spcBef>
                <a:spcPts val="888"/>
              </a:spcBef>
            </a:pPr>
            <a:r>
              <a:rPr lang="es-ES" sz="3688" b="1" kern="1200" noProof="1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ea typeface="+mn-ea"/>
                <a:cs typeface="Calibri" panose="020F0502020204030204" pitchFamily="34" charset="0"/>
              </a:rPr>
              <a:t>Los marcadores de posición de este póster ya tienen formato. Especifique los marcadores de posición para agregar texto o haga clic en un icono para agregar una tabla, un gráfico, un gráfico SmartArt, una imagen o un archivo multimedia.</a:t>
            </a:r>
          </a:p>
          <a:p>
            <a:pPr lvl="0">
              <a:spcBef>
                <a:spcPts val="888"/>
              </a:spcBef>
            </a:pPr>
            <a:r>
              <a:rPr lang="es-ES" sz="3688" b="1" kern="1200" noProof="1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ea typeface="+mn-ea"/>
                <a:cs typeface="Calibri" panose="020F0502020204030204" pitchFamily="34" charset="0"/>
              </a:rPr>
              <a:t>Para agregar o quitar viñetas del texto, haga clic en el botón Viñetas de la pestaña Inicio.</a:t>
            </a:r>
          </a:p>
          <a:p>
            <a:pPr lvl="0">
              <a:spcBef>
                <a:spcPts val="888"/>
              </a:spcBef>
            </a:pPr>
            <a:r>
              <a:rPr lang="es-ES" sz="3688" b="1" kern="1200" noProof="1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ea typeface="+mn-ea"/>
                <a:cs typeface="Calibri" panose="020F0502020204030204" pitchFamily="34" charset="0"/>
              </a:rPr>
              <a:t>Si necesita más marcadores de posición para títulos, contenido o texto del cuerpo, haga una copia de lo que necesite y arrástrela a su posición. Las guías inteligentes de PowerPoint le ayudarán a alinearla con el resto del contenido.</a:t>
            </a:r>
          </a:p>
          <a:p>
            <a:pPr lvl="0">
              <a:spcBef>
                <a:spcPts val="888"/>
              </a:spcBef>
            </a:pPr>
            <a:r>
              <a:rPr lang="es-ES" sz="3688" b="1" kern="1200" noProof="1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ea typeface="+mn-ea"/>
                <a:cs typeface="Calibri" panose="020F0502020204030204" pitchFamily="34" charset="0"/>
              </a:rPr>
              <a:t>¿Desea usar sus propias imágenes en lugar de las nuestras? No hay problema. Simplemente haga clic con el botón secundario en una imagen y elija Cambiar imagen. Arrastre una esquina para conservar la relación de aspecto de las imágenes cuando cambie su tamaño.</a:t>
            </a:r>
          </a:p>
          <a:p>
            <a:pPr lvl="0">
              <a:spcBef>
                <a:spcPts val="1775"/>
              </a:spcBef>
            </a:pPr>
            <a:endParaRPr lang="es-ES" sz="4868" noProof="1">
              <a:solidFill>
                <a:prstClr val="white">
                  <a:lumMod val="50000"/>
                </a:prstClr>
              </a:solidFill>
              <a:latin typeface="Calibri Light" panose="020F03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Instructions"/>
          <p:cNvSpPr/>
          <p:nvPr userDrawn="1"/>
        </p:nvSpPr>
        <p:spPr>
          <a:xfrm>
            <a:off x="33502931" y="1"/>
            <a:ext cx="9188236" cy="278621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2961" tIns="33827" rIns="202961" bIns="33827" rtlCol="0" anchor="t"/>
          <a:lstStyle/>
          <a:p>
            <a:pPr lvl="0">
              <a:spcBef>
                <a:spcPts val="888"/>
              </a:spcBef>
            </a:pPr>
            <a:r>
              <a:rPr lang="es-ES" sz="3688" b="1" kern="1200" noProof="1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ea typeface="+mn-ea"/>
                <a:cs typeface="Calibri" panose="020F0502020204030204" pitchFamily="34" charset="0"/>
              </a:rPr>
              <a:t>Impresión:</a:t>
            </a:r>
          </a:p>
          <a:p>
            <a:pPr lvl="0">
              <a:spcBef>
                <a:spcPts val="888"/>
              </a:spcBef>
            </a:pPr>
            <a:r>
              <a:rPr lang="es-ES" sz="3688" b="1" kern="1200" noProof="1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ea typeface="+mn-ea"/>
                <a:cs typeface="Calibri" panose="020F0502020204030204" pitchFamily="34" charset="0"/>
              </a:rPr>
              <a:t>Este póster tiene un ancho de 120 cm y una altura de 90 cm. Está diseñado para imprimirse en una impresora de formato grande.</a:t>
            </a:r>
          </a:p>
          <a:p>
            <a:pPr lvl="0">
              <a:spcBef>
                <a:spcPts val="222"/>
              </a:spcBef>
            </a:pPr>
            <a:endParaRPr lang="es-ES" sz="3688" b="1" noProof="1">
              <a:solidFill>
                <a:prstClr val="white">
                  <a:lumMod val="50000"/>
                </a:prstClr>
              </a:solidFill>
              <a:latin typeface="Calibri Light" panose="020F0302020204030204" pitchFamily="34" charset="0"/>
              <a:cs typeface="Calibri" panose="020F0502020204030204" pitchFamily="34" charset="0"/>
            </a:endParaRPr>
          </a:p>
          <a:p>
            <a:pPr lvl="0">
              <a:spcBef>
                <a:spcPts val="888"/>
              </a:spcBef>
            </a:pPr>
            <a:r>
              <a:rPr lang="es-ES" sz="3688" b="1" kern="1200" noProof="1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ea typeface="+mn-ea"/>
                <a:cs typeface="Calibri" panose="020F0502020204030204" pitchFamily="34" charset="0"/>
              </a:rPr>
              <a:t>Personalizar el contenido:</a:t>
            </a:r>
          </a:p>
          <a:p>
            <a:pPr lvl="0">
              <a:spcBef>
                <a:spcPts val="888"/>
              </a:spcBef>
            </a:pPr>
            <a:r>
              <a:rPr lang="es-ES" sz="3688" b="1" kern="1200" noProof="1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ea typeface="+mn-ea"/>
                <a:cs typeface="Calibri" panose="020F0502020204030204" pitchFamily="34" charset="0"/>
              </a:rPr>
              <a:t>Los marcadores de posición de este póster ya tienen formato. Especifique los marcadores de posición para agregar texto o haga clic en un icono para agregar una tabla, un gráfico, un gráfico SmartArt, una imagen o un archivo multimedia.</a:t>
            </a:r>
          </a:p>
          <a:p>
            <a:pPr lvl="0">
              <a:spcBef>
                <a:spcPts val="888"/>
              </a:spcBef>
            </a:pPr>
            <a:r>
              <a:rPr lang="es-ES" sz="3688" b="1" kern="1200" noProof="1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ea typeface="+mn-ea"/>
                <a:cs typeface="Calibri" panose="020F0502020204030204" pitchFamily="34" charset="0"/>
              </a:rPr>
              <a:t>Para agregar o quitar viñetas del texto, haga clic en el botón Viñetas de la pestaña Inicio.</a:t>
            </a:r>
          </a:p>
          <a:p>
            <a:pPr lvl="0">
              <a:spcBef>
                <a:spcPts val="888"/>
              </a:spcBef>
            </a:pPr>
            <a:r>
              <a:rPr lang="es-ES" sz="3688" b="1" kern="1200" noProof="1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ea typeface="+mn-ea"/>
                <a:cs typeface="Calibri" panose="020F0502020204030204" pitchFamily="34" charset="0"/>
              </a:rPr>
              <a:t>Puede cambiar en fondo de los cuadros o agrandarlos si la información lo requiere.</a:t>
            </a:r>
          </a:p>
          <a:p>
            <a:pPr lvl="0">
              <a:spcBef>
                <a:spcPts val="1775"/>
              </a:spcBef>
            </a:pPr>
            <a:endParaRPr lang="es-ES" sz="4868" noProof="1">
              <a:solidFill>
                <a:prstClr val="white">
                  <a:lumMod val="50000"/>
                </a:prstClr>
              </a:solidFill>
              <a:latin typeface="Calibri Light" panose="020F03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Marcador de posición de texto 6">
            <a:extLst>
              <a:ext uri="{FF2B5EF4-FFF2-40B4-BE49-F238E27FC236}">
                <a16:creationId xmlns:a16="http://schemas.microsoft.com/office/drawing/2014/main" id="{2ADFB9E7-1E9F-44E7-9E28-4E167B98321E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 bwMode="auto">
          <a:xfrm>
            <a:off x="1352755" y="10927293"/>
            <a:ext cx="6373925" cy="722152"/>
          </a:xfrm>
          <a:prstGeom prst="rect">
            <a:avLst/>
          </a:prstGeom>
          <a:solidFill>
            <a:srgbClr val="B3B3FB"/>
          </a:solidFill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4000" b="1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177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177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177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177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None/>
              <a:defRPr sz="177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None/>
              <a:defRPr sz="177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None/>
              <a:defRPr sz="177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None/>
              <a:defRPr sz="1770">
                <a:solidFill>
                  <a:schemeClr val="bg1"/>
                </a:solidFill>
              </a:defRPr>
            </a:lvl9pPr>
          </a:lstStyle>
          <a:p>
            <a:pPr lvl="0"/>
            <a:r>
              <a:rPr lang="es-ES" dirty="0"/>
              <a:t>DESCRIPCIÓN DEL NEGOCIO:</a:t>
            </a:r>
          </a:p>
        </p:txBody>
      </p:sp>
      <p:sp>
        <p:nvSpPr>
          <p:cNvPr id="38" name="Marcador de posición de texto 6">
            <a:extLst>
              <a:ext uri="{FF2B5EF4-FFF2-40B4-BE49-F238E27FC236}">
                <a16:creationId xmlns:a16="http://schemas.microsoft.com/office/drawing/2014/main" id="{6B3C74B3-6D87-45E4-B9AD-4D94F4293384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 bwMode="auto">
          <a:xfrm>
            <a:off x="1352755" y="11964088"/>
            <a:ext cx="8940769" cy="2712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3688" b="1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177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177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177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177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None/>
              <a:defRPr sz="177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None/>
              <a:defRPr sz="177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None/>
              <a:defRPr sz="177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None/>
              <a:defRPr sz="1770">
                <a:solidFill>
                  <a:schemeClr val="bg1"/>
                </a:solidFill>
              </a:defRPr>
            </a:lvl9pPr>
          </a:lstStyle>
          <a:p>
            <a:pPr lvl="0"/>
            <a:r>
              <a:rPr lang="es-ES" dirty="0"/>
              <a:t>Misión:</a:t>
            </a:r>
          </a:p>
        </p:txBody>
      </p:sp>
      <p:sp>
        <p:nvSpPr>
          <p:cNvPr id="42" name="Marcador de posición de texto 6">
            <a:extLst>
              <a:ext uri="{FF2B5EF4-FFF2-40B4-BE49-F238E27FC236}">
                <a16:creationId xmlns:a16="http://schemas.microsoft.com/office/drawing/2014/main" id="{A4F96977-DD88-4B09-8AAB-60CEB50DD79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352755" y="22460784"/>
            <a:ext cx="8459460" cy="722152"/>
          </a:xfrm>
          <a:prstGeom prst="round1Rect">
            <a:avLst/>
          </a:prstGeom>
          <a:solidFill>
            <a:srgbClr val="379997"/>
          </a:solidFill>
        </p:spPr>
        <p:txBody>
          <a:bodyPr lIns="366894" anchor="ctr">
            <a:noAutofit/>
          </a:bodyPr>
          <a:lstStyle>
            <a:lvl1pPr marL="0" marR="0" indent="0" algn="l" defTabSz="32474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 sz="4426" b="1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None/>
              <a:defRPr sz="4426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4426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4426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4426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4426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4426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4426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4426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marL="0" marR="0" lvl="0" indent="0" algn="l" defTabSz="32474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Actividades</a:t>
            </a:r>
            <a:r>
              <a:rPr lang="en-US" dirty="0"/>
              <a:t> clave</a:t>
            </a:r>
          </a:p>
        </p:txBody>
      </p:sp>
      <p:sp>
        <p:nvSpPr>
          <p:cNvPr id="43" name="Marcador de posición de contenido 17">
            <a:extLst>
              <a:ext uri="{FF2B5EF4-FFF2-40B4-BE49-F238E27FC236}">
                <a16:creationId xmlns:a16="http://schemas.microsoft.com/office/drawing/2014/main" id="{8EDC92B4-5696-45D5-917F-72DEBA2EE4F4}"/>
              </a:ext>
            </a:extLst>
          </p:cNvPr>
          <p:cNvSpPr>
            <a:spLocks noGrp="1"/>
          </p:cNvSpPr>
          <p:nvPr>
            <p:ph sz="quarter" idx="41" hasCustomPrompt="1"/>
          </p:nvPr>
        </p:nvSpPr>
        <p:spPr>
          <a:xfrm>
            <a:off x="1352755" y="23497579"/>
            <a:ext cx="8459460" cy="7846750"/>
          </a:xfrm>
          <a:prstGeom prst="rect">
            <a:avLst/>
          </a:prstGeom>
        </p:spPr>
        <p:txBody>
          <a:bodyPr lIns="366894" tIns="183447"/>
          <a:lstStyle>
            <a:lvl1pPr>
              <a:defRPr baseline="0"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Use this placeholder to add text or other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sp>
        <p:nvSpPr>
          <p:cNvPr id="44" name="Marcador de posición de texto 6">
            <a:extLst>
              <a:ext uri="{FF2B5EF4-FFF2-40B4-BE49-F238E27FC236}">
                <a16:creationId xmlns:a16="http://schemas.microsoft.com/office/drawing/2014/main" id="{B703F01C-77F4-4234-B68C-98E6329D3E04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352755" y="31950119"/>
            <a:ext cx="8459460" cy="722152"/>
          </a:xfrm>
          <a:prstGeom prst="round1Rect">
            <a:avLst/>
          </a:prstGeom>
          <a:solidFill>
            <a:srgbClr val="379997"/>
          </a:solidFill>
        </p:spPr>
        <p:txBody>
          <a:bodyPr lIns="366894" anchor="ctr">
            <a:noAutofit/>
          </a:bodyPr>
          <a:lstStyle>
            <a:lvl1pPr marL="0" marR="0" indent="0" algn="l" defTabSz="32474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 sz="4426" b="1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None/>
              <a:defRPr sz="4426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4426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4426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4426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4426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4426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4426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4426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marL="0" marR="0" lvl="0" indent="0" algn="l" defTabSz="32474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Recursos</a:t>
            </a:r>
            <a:r>
              <a:rPr lang="en-US" dirty="0"/>
              <a:t> clave</a:t>
            </a:r>
          </a:p>
        </p:txBody>
      </p:sp>
      <p:sp>
        <p:nvSpPr>
          <p:cNvPr id="45" name="Marcador de posición de contenido 17">
            <a:extLst>
              <a:ext uri="{FF2B5EF4-FFF2-40B4-BE49-F238E27FC236}">
                <a16:creationId xmlns:a16="http://schemas.microsoft.com/office/drawing/2014/main" id="{C0A5D283-E4AC-4BFF-9A4D-887AAB06785F}"/>
              </a:ext>
            </a:extLst>
          </p:cNvPr>
          <p:cNvSpPr>
            <a:spLocks noGrp="1"/>
          </p:cNvSpPr>
          <p:nvPr>
            <p:ph sz="quarter" idx="43" hasCustomPrompt="1"/>
          </p:nvPr>
        </p:nvSpPr>
        <p:spPr>
          <a:xfrm>
            <a:off x="1352755" y="32986914"/>
            <a:ext cx="8459460" cy="7383846"/>
          </a:xfrm>
          <a:prstGeom prst="rect">
            <a:avLst/>
          </a:prstGeom>
        </p:spPr>
        <p:txBody>
          <a:bodyPr lIns="366894" tIns="183447"/>
          <a:lstStyle>
            <a:lvl1pPr>
              <a:defRPr baseline="0"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Use this placeholder to add text or other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sp>
        <p:nvSpPr>
          <p:cNvPr id="46" name="Rectángulo 45">
            <a:extLst>
              <a:ext uri="{FF2B5EF4-FFF2-40B4-BE49-F238E27FC236}">
                <a16:creationId xmlns:a16="http://schemas.microsoft.com/office/drawing/2014/main" id="{A719D0D0-0F49-4133-AADB-DCA3620AD640}"/>
              </a:ext>
            </a:extLst>
          </p:cNvPr>
          <p:cNvSpPr/>
          <p:nvPr userDrawn="1"/>
        </p:nvSpPr>
        <p:spPr>
          <a:xfrm>
            <a:off x="11474748" y="24251416"/>
            <a:ext cx="9449792" cy="8095194"/>
          </a:xfrm>
          <a:prstGeom prst="rect">
            <a:avLst/>
          </a:prstGeom>
          <a:solidFill>
            <a:srgbClr val="E1D9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6000" dirty="0"/>
              <a:t> </a:t>
            </a:r>
          </a:p>
        </p:txBody>
      </p:sp>
      <p:sp>
        <p:nvSpPr>
          <p:cNvPr id="47" name="Rectángulo 46">
            <a:extLst>
              <a:ext uri="{FF2B5EF4-FFF2-40B4-BE49-F238E27FC236}">
                <a16:creationId xmlns:a16="http://schemas.microsoft.com/office/drawing/2014/main" id="{E980F035-F854-459F-B10F-E914951B0E3F}"/>
              </a:ext>
            </a:extLst>
          </p:cNvPr>
          <p:cNvSpPr/>
          <p:nvPr userDrawn="1"/>
        </p:nvSpPr>
        <p:spPr>
          <a:xfrm>
            <a:off x="11474748" y="32986914"/>
            <a:ext cx="9449792" cy="7989636"/>
          </a:xfrm>
          <a:prstGeom prst="rect">
            <a:avLst/>
          </a:prstGeom>
          <a:solidFill>
            <a:srgbClr val="E1D9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6000" dirty="0"/>
              <a:t> </a:t>
            </a:r>
          </a:p>
        </p:txBody>
      </p:sp>
      <p:sp>
        <p:nvSpPr>
          <p:cNvPr id="48" name="Marcador de posición de texto 6">
            <a:extLst>
              <a:ext uri="{FF2B5EF4-FFF2-40B4-BE49-F238E27FC236}">
                <a16:creationId xmlns:a16="http://schemas.microsoft.com/office/drawing/2014/main" id="{2DF621B6-A1E3-4CC1-A401-86D4F296750B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1969914" y="16112449"/>
            <a:ext cx="8459460" cy="722152"/>
          </a:xfrm>
          <a:prstGeom prst="round1Rect">
            <a:avLst/>
          </a:prstGeom>
          <a:solidFill>
            <a:srgbClr val="379997"/>
          </a:solidFill>
        </p:spPr>
        <p:txBody>
          <a:bodyPr lIns="366894" anchor="ctr">
            <a:noAutofit/>
          </a:bodyPr>
          <a:lstStyle>
            <a:lvl1pPr marL="0" marR="0" indent="0" algn="l" defTabSz="32474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 sz="4426" b="1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None/>
              <a:defRPr sz="4426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4426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4426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4426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4426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4426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4426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4426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marL="0" marR="0" lvl="0" indent="0" algn="l" defTabSz="32474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Propuesta</a:t>
            </a:r>
            <a:r>
              <a:rPr lang="en-US" dirty="0"/>
              <a:t> de valor</a:t>
            </a:r>
          </a:p>
        </p:txBody>
      </p:sp>
      <p:sp>
        <p:nvSpPr>
          <p:cNvPr id="49" name="Marcador de posición de contenido 17">
            <a:extLst>
              <a:ext uri="{FF2B5EF4-FFF2-40B4-BE49-F238E27FC236}">
                <a16:creationId xmlns:a16="http://schemas.microsoft.com/office/drawing/2014/main" id="{41C43552-257D-41E6-8EE8-BB85FCFDF983}"/>
              </a:ext>
            </a:extLst>
          </p:cNvPr>
          <p:cNvSpPr>
            <a:spLocks noGrp="1"/>
          </p:cNvSpPr>
          <p:nvPr>
            <p:ph sz="quarter" idx="45" hasCustomPrompt="1"/>
          </p:nvPr>
        </p:nvSpPr>
        <p:spPr>
          <a:xfrm>
            <a:off x="11969914" y="17149244"/>
            <a:ext cx="8459460" cy="6033692"/>
          </a:xfrm>
          <a:prstGeom prst="rect">
            <a:avLst/>
          </a:prstGeom>
        </p:spPr>
        <p:txBody>
          <a:bodyPr lIns="366894" tIns="183447"/>
          <a:lstStyle>
            <a:lvl1pPr>
              <a:defRPr baseline="0"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Use this placeholder to add text or other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sp>
        <p:nvSpPr>
          <p:cNvPr id="50" name="Marcador de posición de texto 6">
            <a:extLst>
              <a:ext uri="{FF2B5EF4-FFF2-40B4-BE49-F238E27FC236}">
                <a16:creationId xmlns:a16="http://schemas.microsoft.com/office/drawing/2014/main" id="{C5DC4362-3C5E-4CA0-A89A-FE33B4E3DB7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1969914" y="24701064"/>
            <a:ext cx="8459460" cy="722152"/>
          </a:xfrm>
          <a:prstGeom prst="round1Rect">
            <a:avLst/>
          </a:prstGeom>
          <a:solidFill>
            <a:srgbClr val="379997"/>
          </a:solidFill>
        </p:spPr>
        <p:txBody>
          <a:bodyPr lIns="366894" anchor="ctr">
            <a:noAutofit/>
          </a:bodyPr>
          <a:lstStyle>
            <a:lvl1pPr marL="0" marR="0" indent="0" algn="l" defTabSz="32474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 sz="4426" b="1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None/>
              <a:defRPr sz="4426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4426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4426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4426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4426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4426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4426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4426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marL="0" marR="0" lvl="0" indent="0" algn="l" defTabSz="32474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costos</a:t>
            </a:r>
            <a:endParaRPr lang="en-US" dirty="0"/>
          </a:p>
        </p:txBody>
      </p:sp>
      <p:sp>
        <p:nvSpPr>
          <p:cNvPr id="51" name="Marcador de posición de contenido 17">
            <a:extLst>
              <a:ext uri="{FF2B5EF4-FFF2-40B4-BE49-F238E27FC236}">
                <a16:creationId xmlns:a16="http://schemas.microsoft.com/office/drawing/2014/main" id="{1D93EB82-EB80-4467-B541-163377A4B871}"/>
              </a:ext>
            </a:extLst>
          </p:cNvPr>
          <p:cNvSpPr>
            <a:spLocks noGrp="1"/>
          </p:cNvSpPr>
          <p:nvPr>
            <p:ph sz="quarter" idx="47" hasCustomPrompt="1"/>
          </p:nvPr>
        </p:nvSpPr>
        <p:spPr>
          <a:xfrm>
            <a:off x="11969914" y="25737859"/>
            <a:ext cx="8459460" cy="6212260"/>
          </a:xfrm>
          <a:prstGeom prst="rect">
            <a:avLst/>
          </a:prstGeom>
        </p:spPr>
        <p:txBody>
          <a:bodyPr lIns="366894" tIns="183447"/>
          <a:lstStyle>
            <a:lvl1pPr>
              <a:defRPr baseline="0"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Use this placeholder to add text or other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sp>
        <p:nvSpPr>
          <p:cNvPr id="52" name="Marcador de posición de texto 6">
            <a:extLst>
              <a:ext uri="{FF2B5EF4-FFF2-40B4-BE49-F238E27FC236}">
                <a16:creationId xmlns:a16="http://schemas.microsoft.com/office/drawing/2014/main" id="{0861DFD6-52AA-4F44-82DE-128B75E0F95F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11969914" y="33396025"/>
            <a:ext cx="8459460" cy="690263"/>
          </a:xfrm>
          <a:prstGeom prst="round1Rect">
            <a:avLst/>
          </a:prstGeom>
          <a:solidFill>
            <a:srgbClr val="379997"/>
          </a:solidFill>
        </p:spPr>
        <p:txBody>
          <a:bodyPr lIns="366894" anchor="ctr">
            <a:noAutofit/>
          </a:bodyPr>
          <a:lstStyle>
            <a:lvl1pPr marL="0" marR="0" indent="0" algn="l" defTabSz="32474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 sz="4426" b="1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None/>
              <a:defRPr sz="4426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4426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4426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4426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4426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4426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4426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4426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marL="0" marR="0" lvl="0" indent="0" algn="l" defTabSz="32474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ingresos</a:t>
            </a:r>
            <a:endParaRPr lang="en-US" dirty="0"/>
          </a:p>
        </p:txBody>
      </p:sp>
      <p:sp>
        <p:nvSpPr>
          <p:cNvPr id="53" name="Marcador de posición de contenido 17">
            <a:extLst>
              <a:ext uri="{FF2B5EF4-FFF2-40B4-BE49-F238E27FC236}">
                <a16:creationId xmlns:a16="http://schemas.microsoft.com/office/drawing/2014/main" id="{5C0608D6-24C5-430A-9996-84036D95C754}"/>
              </a:ext>
            </a:extLst>
          </p:cNvPr>
          <p:cNvSpPr>
            <a:spLocks noGrp="1"/>
          </p:cNvSpPr>
          <p:nvPr>
            <p:ph sz="quarter" idx="49" hasCustomPrompt="1"/>
          </p:nvPr>
        </p:nvSpPr>
        <p:spPr>
          <a:xfrm>
            <a:off x="11969914" y="34432820"/>
            <a:ext cx="8459460" cy="5937940"/>
          </a:xfrm>
          <a:prstGeom prst="rect">
            <a:avLst/>
          </a:prstGeom>
        </p:spPr>
        <p:txBody>
          <a:bodyPr lIns="366894" tIns="183447"/>
          <a:lstStyle>
            <a:lvl1pPr>
              <a:defRPr baseline="0"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Use this placeholder to add text or other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sp>
        <p:nvSpPr>
          <p:cNvPr id="54" name="Marcador de posición de texto 6">
            <a:extLst>
              <a:ext uri="{FF2B5EF4-FFF2-40B4-BE49-F238E27FC236}">
                <a16:creationId xmlns:a16="http://schemas.microsoft.com/office/drawing/2014/main" id="{F464BF97-AC5A-4FA5-B82F-96404968290B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22587073" y="15967164"/>
            <a:ext cx="8459460" cy="722152"/>
          </a:xfrm>
          <a:prstGeom prst="round1Rect">
            <a:avLst/>
          </a:prstGeom>
          <a:solidFill>
            <a:srgbClr val="379997"/>
          </a:solidFill>
        </p:spPr>
        <p:txBody>
          <a:bodyPr lIns="366894" anchor="ctr">
            <a:noAutofit/>
          </a:bodyPr>
          <a:lstStyle>
            <a:lvl1pPr marL="0" marR="0" indent="0" algn="l" defTabSz="32474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 sz="4426" b="1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None/>
              <a:defRPr sz="4426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4426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4426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4426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4426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4426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4426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4426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marL="0" marR="0" lvl="0" indent="0" algn="l" defTabSz="32474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Relación</a:t>
            </a:r>
            <a:r>
              <a:rPr lang="en-US" dirty="0"/>
              <a:t> con el </a:t>
            </a:r>
            <a:r>
              <a:rPr lang="en-US" dirty="0" err="1"/>
              <a:t>cliente</a:t>
            </a:r>
            <a:endParaRPr lang="en-US" dirty="0"/>
          </a:p>
        </p:txBody>
      </p:sp>
      <p:sp>
        <p:nvSpPr>
          <p:cNvPr id="55" name="Marcador de posición de contenido 17">
            <a:extLst>
              <a:ext uri="{FF2B5EF4-FFF2-40B4-BE49-F238E27FC236}">
                <a16:creationId xmlns:a16="http://schemas.microsoft.com/office/drawing/2014/main" id="{2389A26F-A32B-44BC-94F0-FB0368515502}"/>
              </a:ext>
            </a:extLst>
          </p:cNvPr>
          <p:cNvSpPr>
            <a:spLocks noGrp="1"/>
          </p:cNvSpPr>
          <p:nvPr>
            <p:ph sz="quarter" idx="51" hasCustomPrompt="1"/>
          </p:nvPr>
        </p:nvSpPr>
        <p:spPr>
          <a:xfrm>
            <a:off x="22587073" y="17003959"/>
            <a:ext cx="8459460" cy="4911003"/>
          </a:xfrm>
          <a:prstGeom prst="rect">
            <a:avLst/>
          </a:prstGeom>
        </p:spPr>
        <p:txBody>
          <a:bodyPr lIns="366894" tIns="183447"/>
          <a:lstStyle>
            <a:lvl1pPr>
              <a:defRPr baseline="0"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Use this placeholder to add text or other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sp>
        <p:nvSpPr>
          <p:cNvPr id="56" name="Marcador de posición de texto 6">
            <a:extLst>
              <a:ext uri="{FF2B5EF4-FFF2-40B4-BE49-F238E27FC236}">
                <a16:creationId xmlns:a16="http://schemas.microsoft.com/office/drawing/2014/main" id="{3D0A4794-2AE1-424E-AD65-51A61179E585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22587073" y="22460784"/>
            <a:ext cx="8459460" cy="722152"/>
          </a:xfrm>
          <a:prstGeom prst="round1Rect">
            <a:avLst/>
          </a:prstGeom>
          <a:solidFill>
            <a:srgbClr val="379997"/>
          </a:solidFill>
        </p:spPr>
        <p:txBody>
          <a:bodyPr lIns="366894" anchor="ctr">
            <a:noAutofit/>
          </a:bodyPr>
          <a:lstStyle>
            <a:lvl1pPr marL="0" marR="0" indent="0" algn="l" defTabSz="32474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 sz="4426" b="1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None/>
              <a:defRPr sz="4426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4426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4426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4426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4426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4426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4426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4426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marL="0" marR="0" lvl="0" indent="0" algn="l" defTabSz="32474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Clientes</a:t>
            </a:r>
            <a:endParaRPr lang="en-US" dirty="0"/>
          </a:p>
        </p:txBody>
      </p:sp>
      <p:sp>
        <p:nvSpPr>
          <p:cNvPr id="57" name="Marcador de posición de contenido 17">
            <a:extLst>
              <a:ext uri="{FF2B5EF4-FFF2-40B4-BE49-F238E27FC236}">
                <a16:creationId xmlns:a16="http://schemas.microsoft.com/office/drawing/2014/main" id="{84DD809A-904E-4DB9-BC15-E7818D6E393E}"/>
              </a:ext>
            </a:extLst>
          </p:cNvPr>
          <p:cNvSpPr>
            <a:spLocks noGrp="1"/>
          </p:cNvSpPr>
          <p:nvPr>
            <p:ph sz="quarter" idx="53" hasCustomPrompt="1"/>
          </p:nvPr>
        </p:nvSpPr>
        <p:spPr>
          <a:xfrm>
            <a:off x="22587073" y="23497579"/>
            <a:ext cx="8459460" cy="7846750"/>
          </a:xfrm>
          <a:prstGeom prst="rect">
            <a:avLst/>
          </a:prstGeom>
        </p:spPr>
        <p:txBody>
          <a:bodyPr lIns="366894" tIns="183447"/>
          <a:lstStyle>
            <a:lvl1pPr>
              <a:defRPr baseline="0"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Use this placeholder to add text or other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sp>
        <p:nvSpPr>
          <p:cNvPr id="58" name="Marcador de posición de texto 6">
            <a:extLst>
              <a:ext uri="{FF2B5EF4-FFF2-40B4-BE49-F238E27FC236}">
                <a16:creationId xmlns:a16="http://schemas.microsoft.com/office/drawing/2014/main" id="{FFA7FA49-C11C-48FB-BFD8-E9147D469E52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22587073" y="31950119"/>
            <a:ext cx="8459460" cy="722152"/>
          </a:xfrm>
          <a:prstGeom prst="round1Rect">
            <a:avLst/>
          </a:prstGeom>
          <a:solidFill>
            <a:srgbClr val="379997"/>
          </a:solidFill>
        </p:spPr>
        <p:txBody>
          <a:bodyPr lIns="366894" anchor="ctr">
            <a:noAutofit/>
          </a:bodyPr>
          <a:lstStyle>
            <a:lvl1pPr marL="0" marR="0" indent="0" algn="l" defTabSz="32474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 sz="4426" b="1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None/>
              <a:defRPr sz="4426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4426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4426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4426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4426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4426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4426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4426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marL="0" marR="0" lvl="0" indent="0" algn="l" defTabSz="32474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canal</a:t>
            </a:r>
          </a:p>
        </p:txBody>
      </p:sp>
      <p:sp>
        <p:nvSpPr>
          <p:cNvPr id="59" name="Marcador de posición de contenido 17">
            <a:extLst>
              <a:ext uri="{FF2B5EF4-FFF2-40B4-BE49-F238E27FC236}">
                <a16:creationId xmlns:a16="http://schemas.microsoft.com/office/drawing/2014/main" id="{8497B13F-FE9B-4EFF-BE1E-4BDF53D2889F}"/>
              </a:ext>
            </a:extLst>
          </p:cNvPr>
          <p:cNvSpPr>
            <a:spLocks noGrp="1"/>
          </p:cNvSpPr>
          <p:nvPr>
            <p:ph sz="quarter" idx="55" hasCustomPrompt="1"/>
          </p:nvPr>
        </p:nvSpPr>
        <p:spPr>
          <a:xfrm>
            <a:off x="22587073" y="32986914"/>
            <a:ext cx="8459460" cy="7383846"/>
          </a:xfrm>
          <a:prstGeom prst="rect">
            <a:avLst/>
          </a:prstGeom>
        </p:spPr>
        <p:txBody>
          <a:bodyPr lIns="366894" tIns="183447"/>
          <a:lstStyle>
            <a:lvl1pPr>
              <a:defRPr baseline="0"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Use this placeholder to add text or other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sp>
        <p:nvSpPr>
          <p:cNvPr id="60" name="Marcador de posición de contenido 17">
            <a:extLst>
              <a:ext uri="{FF2B5EF4-FFF2-40B4-BE49-F238E27FC236}">
                <a16:creationId xmlns:a16="http://schemas.microsoft.com/office/drawing/2014/main" id="{F7852A78-2C3C-4268-AA8E-F3BF543F45E1}"/>
              </a:ext>
            </a:extLst>
          </p:cNvPr>
          <p:cNvSpPr>
            <a:spLocks noGrp="1"/>
          </p:cNvSpPr>
          <p:nvPr>
            <p:ph sz="quarter" idx="56" hasCustomPrompt="1"/>
          </p:nvPr>
        </p:nvSpPr>
        <p:spPr>
          <a:xfrm>
            <a:off x="1338897" y="7422619"/>
            <a:ext cx="29707635" cy="1691731"/>
          </a:xfrm>
          <a:prstGeom prst="rect">
            <a:avLst/>
          </a:prstGeom>
        </p:spPr>
        <p:txBody>
          <a:bodyPr lIns="366894" tIns="183447"/>
          <a:lstStyle>
            <a:lvl1pPr marL="457200" indent="-457200">
              <a:buFont typeface="+mj-lt"/>
              <a:buAutoNum type="arabicPeriod"/>
              <a:defRPr baseline="0"/>
            </a:lvl1pPr>
            <a:lvl2pPr marL="816487" indent="-342900">
              <a:buFont typeface="+mj-lt"/>
              <a:buAutoNum type="arabicPeriod"/>
              <a:defRPr/>
            </a:lvl2pPr>
            <a:lvl3pPr marL="816487" indent="-342900">
              <a:buFont typeface="+mj-lt"/>
              <a:buAutoNum type="arabicPeriod"/>
              <a:defRPr/>
            </a:lvl3pPr>
            <a:lvl4pPr marL="816487" indent="-342900">
              <a:buFont typeface="+mj-lt"/>
              <a:buAutoNum type="arabicPeriod"/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Use this placeholder to add text or other content</a:t>
            </a:r>
          </a:p>
        </p:txBody>
      </p:sp>
      <p:sp>
        <p:nvSpPr>
          <p:cNvPr id="61" name="Marcador de posición de texto 6">
            <a:extLst>
              <a:ext uri="{FF2B5EF4-FFF2-40B4-BE49-F238E27FC236}">
                <a16:creationId xmlns:a16="http://schemas.microsoft.com/office/drawing/2014/main" id="{8F948A13-F5A4-43DC-8E9F-BC4D462116F1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 bwMode="auto">
          <a:xfrm>
            <a:off x="11474748" y="11964088"/>
            <a:ext cx="9449792" cy="2712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3688" b="1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177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177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177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177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None/>
              <a:defRPr sz="177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None/>
              <a:defRPr sz="177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None/>
              <a:defRPr sz="177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None/>
              <a:defRPr sz="1770">
                <a:solidFill>
                  <a:schemeClr val="bg1"/>
                </a:solidFill>
              </a:defRPr>
            </a:lvl9pPr>
          </a:lstStyle>
          <a:p>
            <a:pPr lvl="0"/>
            <a:r>
              <a:rPr lang="es-ES" dirty="0"/>
              <a:t>Visión:</a:t>
            </a:r>
          </a:p>
        </p:txBody>
      </p:sp>
      <p:sp>
        <p:nvSpPr>
          <p:cNvPr id="62" name="Marcador de posición de texto 6">
            <a:extLst>
              <a:ext uri="{FF2B5EF4-FFF2-40B4-BE49-F238E27FC236}">
                <a16:creationId xmlns:a16="http://schemas.microsoft.com/office/drawing/2014/main" id="{F0FB2BA5-4F1C-41D9-92BA-E3259CC65895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 bwMode="auto">
          <a:xfrm>
            <a:off x="22181012" y="11964088"/>
            <a:ext cx="8865520" cy="2712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3688" b="1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177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177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177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177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None/>
              <a:defRPr sz="177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None/>
              <a:defRPr sz="177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None/>
              <a:defRPr sz="177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None/>
              <a:defRPr sz="1770">
                <a:solidFill>
                  <a:schemeClr val="bg1"/>
                </a:solidFill>
              </a:defRPr>
            </a:lvl9pPr>
          </a:lstStyle>
          <a:p>
            <a:pPr lvl="0"/>
            <a:r>
              <a:rPr lang="es-ES" dirty="0"/>
              <a:t>Objetivo General:</a:t>
            </a:r>
          </a:p>
        </p:txBody>
      </p:sp>
    </p:spTree>
    <p:extLst>
      <p:ext uri="{BB962C8B-B14F-4D97-AF65-F5344CB8AC3E}">
        <p14:creationId xmlns:p14="http://schemas.microsoft.com/office/powerpoint/2010/main" val="2318969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762">
          <p15:clr>
            <a:srgbClr val="A4A3A4"/>
          </p15:clr>
        </p15:guide>
        <p15:guide id="2" pos="13631">
          <p15:clr>
            <a:srgbClr val="A4A3A4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6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8807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</p:sldLayoutIdLst>
  <p:txStyles>
    <p:titleStyle>
      <a:lvl1pPr algn="l" defTabSz="3247451" rtl="0" eaLnBrk="1" latinLnBrk="0" hangingPunct="1">
        <a:lnSpc>
          <a:spcPct val="90000"/>
        </a:lnSpc>
        <a:spcBef>
          <a:spcPct val="0"/>
        </a:spcBef>
        <a:buNone/>
        <a:defRPr sz="6491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338276" indent="-338276" algn="l" defTabSz="3247451" rtl="0" eaLnBrk="1" latinLnBrk="0" hangingPunct="1">
        <a:lnSpc>
          <a:spcPct val="100000"/>
        </a:lnSpc>
        <a:spcBef>
          <a:spcPts val="888"/>
        </a:spcBef>
        <a:buClr>
          <a:schemeClr val="accent2"/>
        </a:buClr>
        <a:buFont typeface="Arial" panose="020B0604020202020204" pitchFamily="34" charset="0"/>
        <a:buChar char="•"/>
        <a:defRPr sz="2065" kern="1200">
          <a:solidFill>
            <a:schemeClr val="tx1"/>
          </a:solidFill>
          <a:latin typeface="+mn-lt"/>
          <a:ea typeface="+mn-ea"/>
          <a:cs typeface="+mn-cs"/>
        </a:defRPr>
      </a:lvl1pPr>
      <a:lvl2pPr marL="811863" indent="-338276" algn="l" defTabSz="3247451" rtl="0" eaLnBrk="1" latinLnBrk="0" hangingPunct="1">
        <a:lnSpc>
          <a:spcPct val="100000"/>
        </a:lnSpc>
        <a:spcBef>
          <a:spcPts val="888"/>
        </a:spcBef>
        <a:buClr>
          <a:schemeClr val="accent2"/>
        </a:buClr>
        <a:buFont typeface="Arial" panose="020B0604020202020204" pitchFamily="34" charset="0"/>
        <a:buChar char="•"/>
        <a:defRPr sz="1770" kern="1200">
          <a:solidFill>
            <a:schemeClr val="tx1"/>
          </a:solidFill>
          <a:latin typeface="+mn-lt"/>
          <a:ea typeface="+mn-ea"/>
          <a:cs typeface="+mn-cs"/>
        </a:defRPr>
      </a:lvl2pPr>
      <a:lvl3pPr marL="811863" indent="-338276" algn="l" defTabSz="3247451" rtl="0" eaLnBrk="1" latinLnBrk="0" hangingPunct="1">
        <a:lnSpc>
          <a:spcPct val="100000"/>
        </a:lnSpc>
        <a:spcBef>
          <a:spcPts val="888"/>
        </a:spcBef>
        <a:buClr>
          <a:schemeClr val="accent2"/>
        </a:buClr>
        <a:buFont typeface="Arial" panose="020B0604020202020204" pitchFamily="34" charset="0"/>
        <a:buChar char="•"/>
        <a:defRPr sz="1770" kern="1200">
          <a:solidFill>
            <a:schemeClr val="tx1"/>
          </a:solidFill>
          <a:latin typeface="+mn-lt"/>
          <a:ea typeface="+mn-ea"/>
          <a:cs typeface="+mn-cs"/>
        </a:defRPr>
      </a:lvl3pPr>
      <a:lvl4pPr marL="811863" indent="-338276" algn="l" defTabSz="3247451" rtl="0" eaLnBrk="1" latinLnBrk="0" hangingPunct="1">
        <a:lnSpc>
          <a:spcPct val="100000"/>
        </a:lnSpc>
        <a:spcBef>
          <a:spcPts val="888"/>
        </a:spcBef>
        <a:buClr>
          <a:schemeClr val="accent2"/>
        </a:buClr>
        <a:buFont typeface="Arial" panose="020B0604020202020204" pitchFamily="34" charset="0"/>
        <a:buChar char="•"/>
        <a:defRPr sz="1770" kern="1200">
          <a:solidFill>
            <a:schemeClr val="tx1"/>
          </a:solidFill>
          <a:latin typeface="+mn-lt"/>
          <a:ea typeface="+mn-ea"/>
          <a:cs typeface="+mn-cs"/>
        </a:defRPr>
      </a:lvl4pPr>
      <a:lvl5pPr marL="811863" indent="-338276" algn="l" defTabSz="3247451" rtl="0" eaLnBrk="1" latinLnBrk="0" hangingPunct="1">
        <a:lnSpc>
          <a:spcPct val="100000"/>
        </a:lnSpc>
        <a:spcBef>
          <a:spcPts val="888"/>
        </a:spcBef>
        <a:buClr>
          <a:schemeClr val="accent2"/>
        </a:buClr>
        <a:buFont typeface="Arial" panose="020B0604020202020204" pitchFamily="34" charset="0"/>
        <a:buChar char="•"/>
        <a:defRPr sz="1770" kern="1200">
          <a:solidFill>
            <a:schemeClr val="tx1"/>
          </a:solidFill>
          <a:latin typeface="+mn-lt"/>
          <a:ea typeface="+mn-ea"/>
          <a:cs typeface="+mn-cs"/>
        </a:defRPr>
      </a:lvl5pPr>
      <a:lvl6pPr marL="811863" indent="-338276" algn="l" defTabSz="3247451" rtl="0" eaLnBrk="1" latinLnBrk="0" hangingPunct="1">
        <a:lnSpc>
          <a:spcPct val="100000"/>
        </a:lnSpc>
        <a:spcBef>
          <a:spcPts val="888"/>
        </a:spcBef>
        <a:buClr>
          <a:schemeClr val="accent2"/>
        </a:buClr>
        <a:buFont typeface="Arial" panose="020B0604020202020204" pitchFamily="34" charset="0"/>
        <a:buChar char="•"/>
        <a:defRPr sz="1770" kern="1200">
          <a:solidFill>
            <a:schemeClr val="tx1"/>
          </a:solidFill>
          <a:latin typeface="+mn-lt"/>
          <a:ea typeface="+mn-ea"/>
          <a:cs typeface="+mn-cs"/>
        </a:defRPr>
      </a:lvl6pPr>
      <a:lvl7pPr marL="811863" indent="-338276" algn="l" defTabSz="3247451" rtl="0" eaLnBrk="1" latinLnBrk="0" hangingPunct="1">
        <a:lnSpc>
          <a:spcPct val="100000"/>
        </a:lnSpc>
        <a:spcBef>
          <a:spcPts val="888"/>
        </a:spcBef>
        <a:buClr>
          <a:schemeClr val="accent2"/>
        </a:buClr>
        <a:buFont typeface="Arial" panose="020B0604020202020204" pitchFamily="34" charset="0"/>
        <a:buChar char="•"/>
        <a:defRPr sz="1770" kern="1200">
          <a:solidFill>
            <a:schemeClr val="tx1"/>
          </a:solidFill>
          <a:latin typeface="+mn-lt"/>
          <a:ea typeface="+mn-ea"/>
          <a:cs typeface="+mn-cs"/>
        </a:defRPr>
      </a:lvl7pPr>
      <a:lvl8pPr marL="811863" indent="-338276" algn="l" defTabSz="3247451" rtl="0" eaLnBrk="1" latinLnBrk="0" hangingPunct="1">
        <a:lnSpc>
          <a:spcPct val="100000"/>
        </a:lnSpc>
        <a:spcBef>
          <a:spcPts val="888"/>
        </a:spcBef>
        <a:buClr>
          <a:schemeClr val="accent2"/>
        </a:buClr>
        <a:buFont typeface="Arial" panose="020B0604020202020204" pitchFamily="34" charset="0"/>
        <a:buChar char="•"/>
        <a:defRPr sz="1770" kern="1200">
          <a:solidFill>
            <a:schemeClr val="tx1"/>
          </a:solidFill>
          <a:latin typeface="+mn-lt"/>
          <a:ea typeface="+mn-ea"/>
          <a:cs typeface="+mn-cs"/>
        </a:defRPr>
      </a:lvl8pPr>
      <a:lvl9pPr marL="811863" indent="-338276" algn="l" defTabSz="3247451" rtl="0" eaLnBrk="1" latinLnBrk="0" hangingPunct="1">
        <a:lnSpc>
          <a:spcPct val="100000"/>
        </a:lnSpc>
        <a:spcBef>
          <a:spcPts val="888"/>
        </a:spcBef>
        <a:buClr>
          <a:schemeClr val="accent2"/>
        </a:buClr>
        <a:buFont typeface="Arial" panose="020B0604020202020204" pitchFamily="34" charset="0"/>
        <a:buChar char="•"/>
        <a:defRPr sz="177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47451" rtl="0" eaLnBrk="1" latinLnBrk="0" hangingPunct="1">
        <a:defRPr sz="6417" kern="1200">
          <a:solidFill>
            <a:schemeClr val="tx1"/>
          </a:solidFill>
          <a:latin typeface="+mn-lt"/>
          <a:ea typeface="+mn-ea"/>
          <a:cs typeface="+mn-cs"/>
        </a:defRPr>
      </a:lvl1pPr>
      <a:lvl2pPr marL="1623725" algn="l" defTabSz="3247451" rtl="0" eaLnBrk="1" latinLnBrk="0" hangingPunct="1">
        <a:defRPr sz="6417" kern="1200">
          <a:solidFill>
            <a:schemeClr val="tx1"/>
          </a:solidFill>
          <a:latin typeface="+mn-lt"/>
          <a:ea typeface="+mn-ea"/>
          <a:cs typeface="+mn-cs"/>
        </a:defRPr>
      </a:lvl2pPr>
      <a:lvl3pPr marL="3247451" algn="l" defTabSz="3247451" rtl="0" eaLnBrk="1" latinLnBrk="0" hangingPunct="1">
        <a:defRPr sz="6417" kern="1200">
          <a:solidFill>
            <a:schemeClr val="tx1"/>
          </a:solidFill>
          <a:latin typeface="+mn-lt"/>
          <a:ea typeface="+mn-ea"/>
          <a:cs typeface="+mn-cs"/>
        </a:defRPr>
      </a:lvl3pPr>
      <a:lvl4pPr marL="4871176" algn="l" defTabSz="3247451" rtl="0" eaLnBrk="1" latinLnBrk="0" hangingPunct="1">
        <a:defRPr sz="6417" kern="1200">
          <a:solidFill>
            <a:schemeClr val="tx1"/>
          </a:solidFill>
          <a:latin typeface="+mn-lt"/>
          <a:ea typeface="+mn-ea"/>
          <a:cs typeface="+mn-cs"/>
        </a:defRPr>
      </a:lvl4pPr>
      <a:lvl5pPr marL="6494902" algn="l" defTabSz="3247451" rtl="0" eaLnBrk="1" latinLnBrk="0" hangingPunct="1">
        <a:defRPr sz="6417" kern="1200">
          <a:solidFill>
            <a:schemeClr val="tx1"/>
          </a:solidFill>
          <a:latin typeface="+mn-lt"/>
          <a:ea typeface="+mn-ea"/>
          <a:cs typeface="+mn-cs"/>
        </a:defRPr>
      </a:lvl5pPr>
      <a:lvl6pPr marL="8118627" algn="l" defTabSz="3247451" rtl="0" eaLnBrk="1" latinLnBrk="0" hangingPunct="1">
        <a:defRPr sz="6417" kern="1200">
          <a:solidFill>
            <a:schemeClr val="tx1"/>
          </a:solidFill>
          <a:latin typeface="+mn-lt"/>
          <a:ea typeface="+mn-ea"/>
          <a:cs typeface="+mn-cs"/>
        </a:defRPr>
      </a:lvl6pPr>
      <a:lvl7pPr marL="9742353" algn="l" defTabSz="3247451" rtl="0" eaLnBrk="1" latinLnBrk="0" hangingPunct="1">
        <a:defRPr sz="6417" kern="1200">
          <a:solidFill>
            <a:schemeClr val="tx1"/>
          </a:solidFill>
          <a:latin typeface="+mn-lt"/>
          <a:ea typeface="+mn-ea"/>
          <a:cs typeface="+mn-cs"/>
        </a:defRPr>
      </a:lvl7pPr>
      <a:lvl8pPr marL="11366078" algn="l" defTabSz="3247451" rtl="0" eaLnBrk="1" latinLnBrk="0" hangingPunct="1">
        <a:defRPr sz="6417" kern="1200">
          <a:solidFill>
            <a:schemeClr val="tx1"/>
          </a:solidFill>
          <a:latin typeface="+mn-lt"/>
          <a:ea typeface="+mn-ea"/>
          <a:cs typeface="+mn-cs"/>
        </a:defRPr>
      </a:lvl8pPr>
      <a:lvl9pPr marL="12989804" algn="l" defTabSz="3247451" rtl="0" eaLnBrk="1" latinLnBrk="0" hangingPunct="1">
        <a:defRPr sz="641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522" userDrawn="1">
          <p15:clr>
            <a:srgbClr val="A4A3A4"/>
          </p15:clr>
        </p15:guide>
        <p15:guide id="2" pos="531" userDrawn="1">
          <p15:clr>
            <a:srgbClr val="A4A3A4"/>
          </p15:clr>
        </p15:guide>
        <p15:guide id="3" pos="19862" userDrawn="1">
          <p15:clr>
            <a:srgbClr val="A4A3A4"/>
          </p15:clr>
        </p15:guide>
        <p15:guide id="4" pos="10196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F6ACC2-7CF2-4257-A8E8-816D3C4B8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5A73CFC-2DA6-4697-83EB-EF726F3411CF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8634ECA-EBB4-4ADD-A03A-9357A8919C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552518C7-4914-4310-BC82-77876D58C7EA}"/>
              </a:ext>
            </a:extLst>
          </p:cNvPr>
          <p:cNvSpPr>
            <a:spLocks noGrp="1"/>
          </p:cNvSpPr>
          <p:nvPr>
            <p:ph sz="quarter" idx="24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C76D4329-81DA-4D37-A8BF-67C847F67C2D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87BB1968-E95A-4ECC-995D-E179FF733A1F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1A8F3FCF-CA1B-43F5-BFFA-534292B46CD9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contenido 8">
            <a:extLst>
              <a:ext uri="{FF2B5EF4-FFF2-40B4-BE49-F238E27FC236}">
                <a16:creationId xmlns:a16="http://schemas.microsoft.com/office/drawing/2014/main" id="{00DB17B9-E0AB-4E7D-B4EA-78FC0F5C7D34}"/>
              </a:ext>
            </a:extLst>
          </p:cNvPr>
          <p:cNvSpPr>
            <a:spLocks noGrp="1"/>
          </p:cNvSpPr>
          <p:nvPr>
            <p:ph sz="quarter" idx="4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420E2E63-6AFB-4864-9EFC-207FDDD1AA5E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1" name="Marcador de contenido 10">
            <a:extLst>
              <a:ext uri="{FF2B5EF4-FFF2-40B4-BE49-F238E27FC236}">
                <a16:creationId xmlns:a16="http://schemas.microsoft.com/office/drawing/2014/main" id="{7A6086AD-1F40-47A9-9AEC-F3DC19E7D5A2}"/>
              </a:ext>
            </a:extLst>
          </p:cNvPr>
          <p:cNvSpPr>
            <a:spLocks noGrp="1"/>
          </p:cNvSpPr>
          <p:nvPr>
            <p:ph sz="quarter" idx="43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2" name="Marcador de texto 11">
            <a:extLst>
              <a:ext uri="{FF2B5EF4-FFF2-40B4-BE49-F238E27FC236}">
                <a16:creationId xmlns:a16="http://schemas.microsoft.com/office/drawing/2014/main" id="{7D95EBC5-D258-4FE5-BC5F-31846742BB2A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3" name="Marcador de contenido 12">
            <a:extLst>
              <a:ext uri="{FF2B5EF4-FFF2-40B4-BE49-F238E27FC236}">
                <a16:creationId xmlns:a16="http://schemas.microsoft.com/office/drawing/2014/main" id="{3749687E-1CB5-4D96-B648-1891CF5B2818}"/>
              </a:ext>
            </a:extLst>
          </p:cNvPr>
          <p:cNvSpPr>
            <a:spLocks noGrp="1"/>
          </p:cNvSpPr>
          <p:nvPr>
            <p:ph sz="quarter" idx="45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4" name="Marcador de texto 13">
            <a:extLst>
              <a:ext uri="{FF2B5EF4-FFF2-40B4-BE49-F238E27FC236}">
                <a16:creationId xmlns:a16="http://schemas.microsoft.com/office/drawing/2014/main" id="{08ACCBB3-B5BB-4B36-B51A-94F7A79EFDC4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5" name="Marcador de contenido 14">
            <a:extLst>
              <a:ext uri="{FF2B5EF4-FFF2-40B4-BE49-F238E27FC236}">
                <a16:creationId xmlns:a16="http://schemas.microsoft.com/office/drawing/2014/main" id="{A22CDC0F-61B3-4407-93BA-A7A18651E3AC}"/>
              </a:ext>
            </a:extLst>
          </p:cNvPr>
          <p:cNvSpPr>
            <a:spLocks noGrp="1"/>
          </p:cNvSpPr>
          <p:nvPr>
            <p:ph sz="quarter" idx="47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6" name="Marcador de texto 15">
            <a:extLst>
              <a:ext uri="{FF2B5EF4-FFF2-40B4-BE49-F238E27FC236}">
                <a16:creationId xmlns:a16="http://schemas.microsoft.com/office/drawing/2014/main" id="{E39207D1-E94F-411E-AEFE-9C20EFD9EAB9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7" name="Marcador de contenido 16">
            <a:extLst>
              <a:ext uri="{FF2B5EF4-FFF2-40B4-BE49-F238E27FC236}">
                <a16:creationId xmlns:a16="http://schemas.microsoft.com/office/drawing/2014/main" id="{D0CE753A-6488-4861-9C87-C03411D0270D}"/>
              </a:ext>
            </a:extLst>
          </p:cNvPr>
          <p:cNvSpPr>
            <a:spLocks noGrp="1"/>
          </p:cNvSpPr>
          <p:nvPr>
            <p:ph sz="quarter" idx="49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8" name="Marcador de texto 17">
            <a:extLst>
              <a:ext uri="{FF2B5EF4-FFF2-40B4-BE49-F238E27FC236}">
                <a16:creationId xmlns:a16="http://schemas.microsoft.com/office/drawing/2014/main" id="{5C4AE88B-E1EB-474B-96CE-938F3221404E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9" name="Marcador de contenido 18">
            <a:extLst>
              <a:ext uri="{FF2B5EF4-FFF2-40B4-BE49-F238E27FC236}">
                <a16:creationId xmlns:a16="http://schemas.microsoft.com/office/drawing/2014/main" id="{924117B3-1D10-4E0B-8789-7151FEB80605}"/>
              </a:ext>
            </a:extLst>
          </p:cNvPr>
          <p:cNvSpPr>
            <a:spLocks noGrp="1"/>
          </p:cNvSpPr>
          <p:nvPr>
            <p:ph sz="quarter" idx="5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20" name="Marcador de texto 19">
            <a:extLst>
              <a:ext uri="{FF2B5EF4-FFF2-40B4-BE49-F238E27FC236}">
                <a16:creationId xmlns:a16="http://schemas.microsoft.com/office/drawing/2014/main" id="{1E9AB921-3A22-480D-846F-05B8CE409903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21" name="Marcador de contenido 20">
            <a:extLst>
              <a:ext uri="{FF2B5EF4-FFF2-40B4-BE49-F238E27FC236}">
                <a16:creationId xmlns:a16="http://schemas.microsoft.com/office/drawing/2014/main" id="{6BFDBD71-42BD-4AD7-B95E-1B869C0904E1}"/>
              </a:ext>
            </a:extLst>
          </p:cNvPr>
          <p:cNvSpPr>
            <a:spLocks noGrp="1"/>
          </p:cNvSpPr>
          <p:nvPr>
            <p:ph sz="quarter" idx="53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22" name="Marcador de texto 21">
            <a:extLst>
              <a:ext uri="{FF2B5EF4-FFF2-40B4-BE49-F238E27FC236}">
                <a16:creationId xmlns:a16="http://schemas.microsoft.com/office/drawing/2014/main" id="{7BE48688-BADC-4496-AEC4-68DE82BE0546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23" name="Marcador de contenido 22">
            <a:extLst>
              <a:ext uri="{FF2B5EF4-FFF2-40B4-BE49-F238E27FC236}">
                <a16:creationId xmlns:a16="http://schemas.microsoft.com/office/drawing/2014/main" id="{D1222D53-E0DA-45E0-ABFD-04248B29A39E}"/>
              </a:ext>
            </a:extLst>
          </p:cNvPr>
          <p:cNvSpPr>
            <a:spLocks noGrp="1"/>
          </p:cNvSpPr>
          <p:nvPr>
            <p:ph sz="quarter" idx="55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24" name="Marcador de contenido 23">
            <a:extLst>
              <a:ext uri="{FF2B5EF4-FFF2-40B4-BE49-F238E27FC236}">
                <a16:creationId xmlns:a16="http://schemas.microsoft.com/office/drawing/2014/main" id="{8C518295-80B4-4E82-B256-6252235E7C01}"/>
              </a:ext>
            </a:extLst>
          </p:cNvPr>
          <p:cNvSpPr>
            <a:spLocks noGrp="1"/>
          </p:cNvSpPr>
          <p:nvPr>
            <p:ph sz="quarter" idx="56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25" name="Marcador de texto 24">
            <a:extLst>
              <a:ext uri="{FF2B5EF4-FFF2-40B4-BE49-F238E27FC236}">
                <a16:creationId xmlns:a16="http://schemas.microsoft.com/office/drawing/2014/main" id="{AF50A024-EE5D-467F-84C8-0500B8580D51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26" name="Marcador de texto 25">
            <a:extLst>
              <a:ext uri="{FF2B5EF4-FFF2-40B4-BE49-F238E27FC236}">
                <a16:creationId xmlns:a16="http://schemas.microsoft.com/office/drawing/2014/main" id="{8F55374F-532E-467C-9948-A72031CBD00F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83726327"/>
      </p:ext>
    </p:extLst>
  </p:cSld>
  <p:clrMapOvr>
    <a:masterClrMapping/>
  </p:clrMapOvr>
</p:sld>
</file>

<file path=ppt/theme/theme1.xml><?xml version="1.0" encoding="utf-8"?>
<a:theme xmlns:a="http://schemas.openxmlformats.org/drawingml/2006/main" name="Tema1">
  <a:themeElements>
    <a:clrScheme name="Rojo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Cambria-Calibri">
      <a:majorFont>
        <a:latin typeface="Cambria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4"/>
        </a:solidFill>
        <a:ln>
          <a:noFill/>
        </a:ln>
      </a:spPr>
      <a:bodyPr rtlCol="0" anchor="ctr"/>
      <a:lstStyle>
        <a:defPPr algn="ctr">
          <a:defRPr sz="6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6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MedicalPosterA_TP104001550" id="{07F09869-6891-4551-BC0F-65F8FFF1266C}" vid="{624A5476-6436-411E-BFDD-87C1E9C6AE87}"/>
    </a:ext>
  </a:extLst>
</a:theme>
</file>

<file path=ppt/theme/theme2.xml><?xml version="1.0" encoding="utf-8"?>
<a:theme xmlns:a="http://schemas.openxmlformats.org/drawingml/2006/main" name="Office Theme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4C5A6A"/>
      </a:hlink>
      <a:folHlink>
        <a:srgbClr val="808DA0"/>
      </a:folHlink>
    </a:clrScheme>
    <a:fontScheme name="Cambria-Calibri">
      <a:majorFont>
        <a:latin typeface="Cambria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4C5A6A"/>
      </a:hlink>
      <a:folHlink>
        <a:srgbClr val="808DA0"/>
      </a:folHlink>
    </a:clrScheme>
    <a:fontScheme name="Cambria-Calibri">
      <a:majorFont>
        <a:latin typeface="Cambria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50A9250AAB83B44BC43F156A98BBDDB" ma:contentTypeVersion="11" ma:contentTypeDescription="Crear nuevo documento." ma:contentTypeScope="" ma:versionID="8b4c29a36ab362343dfbea9fa4e47ad0">
  <xsd:schema xmlns:xsd="http://www.w3.org/2001/XMLSchema" xmlns:xs="http://www.w3.org/2001/XMLSchema" xmlns:p="http://schemas.microsoft.com/office/2006/metadata/properties" xmlns:ns2="1b538597-5253-466c-98b9-ead4868bbadc" xmlns:ns3="cc15edec-c94c-48f8-8b02-96fa689750ae" targetNamespace="http://schemas.microsoft.com/office/2006/metadata/properties" ma:root="true" ma:fieldsID="d5546b24d1810cca2a848402f29d374d" ns2:_="" ns3:_="">
    <xsd:import namespace="1b538597-5253-466c-98b9-ead4868bbadc"/>
    <xsd:import namespace="cc15edec-c94c-48f8-8b02-96fa689750ae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538597-5253-466c-98b9-ead4868bbadc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Etiquetas de imagen" ma:readOnly="false" ma:fieldId="{5cf76f15-5ced-4ddc-b409-7134ff3c332f}" ma:taxonomyMulti="true" ma:sspId="2b063932-f173-4154-82f3-97ca89cdde1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15edec-c94c-48f8-8b02-96fa689750ae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37324e86-16f2-4c9a-8ef2-4419c5df5978}" ma:internalName="TaxCatchAll" ma:showField="CatchAllData" ma:web="cc15edec-c94c-48f8-8b02-96fa689750a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c15edec-c94c-48f8-8b02-96fa689750ae" xsi:nil="true"/>
    <lcf76f155ced4ddcb4097134ff3c332f xmlns="1b538597-5253-466c-98b9-ead4868bbad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43A9576-1734-4A2D-A83F-CB8F1A56D9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b538597-5253-466c-98b9-ead4868bbadc"/>
    <ds:schemaRef ds:uri="cc15edec-c94c-48f8-8b02-96fa689750a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1DD4BC0-FEC9-47E0-9AEB-4FA421EF26F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56D4FE1-9712-4E15-BE66-4D8420B8DCC8}">
  <ds:schemaRefs>
    <ds:schemaRef ds:uri="http://schemas.microsoft.com/office/2006/metadata/properties"/>
    <ds:schemaRef ds:uri="http://purl.org/dc/dcmitype/"/>
    <ds:schemaRef ds:uri="http://purl.org/dc/elements/1.1/"/>
    <ds:schemaRef ds:uri="http://www.w3.org/XML/1998/namespace"/>
    <ds:schemaRef ds:uri="http://schemas.microsoft.com/office/infopath/2007/PartnerControls"/>
    <ds:schemaRef ds:uri="6110ac49-3f80-4daa-97b1-a5e3303448ba"/>
    <ds:schemaRef ds:uri="http://schemas.microsoft.com/office/2006/documentManagement/types"/>
    <ds:schemaRef ds:uri="http://schemas.openxmlformats.org/package/2006/metadata/core-properties"/>
    <ds:schemaRef ds:uri="bf63acb5-eba2-4b9a-81b1-e07578c0b514"/>
    <ds:schemaRef ds:uri="http://purl.org/dc/terms/"/>
    <ds:schemaRef ds:uri="cc15edec-c94c-48f8-8b02-96fa689750ae"/>
    <ds:schemaRef ds:uri="1b538597-5253-466c-98b9-ead4868bbad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Tema1</Template>
  <TotalTime>0</TotalTime>
  <Words>0</Words>
  <Application>Microsoft Macintosh PowerPoint</Application>
  <PresentationFormat>Personalizado</PresentationFormat>
  <Paragraphs>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Tema1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2018-02-14T18:51:30Z</dcterms:created>
  <dcterms:modified xsi:type="dcterms:W3CDTF">2024-01-10T07:29:52Z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TC040015519991</vt:lpwstr>
  </property>
  <property fmtid="{D5CDD505-2E9C-101B-9397-08002B2CF9AE}" pid="3" name="ContentTypeId">
    <vt:lpwstr>0x010100550A9250AAB83B44BC43F156A98BBDDB</vt:lpwstr>
  </property>
</Properties>
</file>