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43926125" cy="33124775"/>
  <p:notesSz cx="6858000" cy="9144000"/>
  <p:defaultTextStyle>
    <a:defPPr>
      <a:defRPr lang="en-US"/>
    </a:defPPr>
    <a:lvl1pPr marL="0" algn="l" defTabSz="369829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1pPr>
    <a:lvl2pPr marL="1849145" algn="l" defTabSz="369829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2pPr>
    <a:lvl3pPr marL="3698290" algn="l" defTabSz="369829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3pPr>
    <a:lvl4pPr marL="5547435" algn="l" defTabSz="369829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4pPr>
    <a:lvl5pPr marL="7396581" algn="l" defTabSz="369829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5pPr>
    <a:lvl6pPr marL="9245725" algn="l" defTabSz="369829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6pPr>
    <a:lvl7pPr marL="11094870" algn="l" defTabSz="369829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7pPr>
    <a:lvl8pPr marL="12944015" algn="l" defTabSz="369829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8pPr>
    <a:lvl9pPr marL="14793160" algn="l" defTabSz="369829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433">
          <p15:clr>
            <a:srgbClr val="A4A3A4"/>
          </p15:clr>
        </p15:guide>
        <p15:guide id="2" pos="138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0000"/>
    <a:srgbClr val="476D1D"/>
    <a:srgbClr val="379997"/>
    <a:srgbClr val="5CC4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23898" autoAdjust="0"/>
    <p:restoredTop sz="95474" autoAdjust="0"/>
  </p:normalViewPr>
  <p:slideViewPr>
    <p:cSldViewPr snapToGrid="0">
      <p:cViewPr varScale="1">
        <p:scale>
          <a:sx n="23" d="100"/>
          <a:sy n="23" d="100"/>
        </p:scale>
        <p:origin x="376" y="304"/>
      </p:cViewPr>
      <p:guideLst>
        <p:guide orient="horz" pos="10433"/>
        <p:guide pos="138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-319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0B079-A316-4C9B-B165-DF9EA8325D2C}" type="datetimeFigureOut">
              <a:rPr lang="en-US" smtClean="0"/>
              <a:pPr/>
              <a:t>1/10/24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A0EAE6-B4B6-49B7-9049-B371250BE0F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466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28AB8-57D1-494F-9851-055AD867E790}" type="datetimeFigureOut">
              <a:rPr lang="en-US" smtClean="0"/>
              <a:pPr/>
              <a:t>1/10/24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82713" y="1143000"/>
            <a:ext cx="4092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7F044-5458-4B2E-BFA0-52AAA1C529D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808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72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8617" algn="l" defTabSz="9172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7235" algn="l" defTabSz="9172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5852" algn="l" defTabSz="9172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34469" algn="l" defTabSz="9172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93087" algn="l" defTabSz="9172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51704" algn="l" defTabSz="9172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10321" algn="l" defTabSz="9172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68939" algn="l" defTabSz="9172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óster">
    <p:bg>
      <p:bgPr>
        <a:blipFill dpi="0" rotWithShape="1">
          <a:blip r:embed="rId2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371746" y="1006742"/>
            <a:ext cx="24523939" cy="149700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1" name="Marcador de posición de texto 6"/>
          <p:cNvSpPr>
            <a:spLocks noGrp="1"/>
          </p:cNvSpPr>
          <p:nvPr>
            <p:ph type="body" sz="quarter" idx="36" hasCustomPrompt="1"/>
          </p:nvPr>
        </p:nvSpPr>
        <p:spPr bwMode="auto">
          <a:xfrm>
            <a:off x="12371746" y="2997578"/>
            <a:ext cx="24523940" cy="108559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50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s-ES" dirty="0"/>
              <a:t>Haga clic para modificar el estilo de subtítulos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A57DF-1C19-4726-AB84-014692BAD8F5}" type="datetimeFigureOut">
              <a:rPr lang="en-US" smtClean="0"/>
              <a:pPr/>
              <a:t>1/10/24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C631-C489-4C11-812F-2172FBEAE82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Marcador de posición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1143910" y="5888849"/>
            <a:ext cx="12811786" cy="1226844"/>
          </a:xfrm>
          <a:prstGeom prst="round1Rect">
            <a:avLst/>
          </a:prstGeom>
          <a:solidFill>
            <a:srgbClr val="700000"/>
          </a:solidFill>
        </p:spPr>
        <p:txBody>
          <a:bodyPr lIns="366894" anchor="ctr">
            <a:noAutofit/>
          </a:bodyPr>
          <a:lstStyle>
            <a:lvl1pPr marL="0" marR="0" indent="0" algn="l" defTabSz="44027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60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marL="0" marR="0" lvl="0" indent="0" algn="l" defTabSz="44027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Título</a:t>
            </a:r>
            <a:endParaRPr lang="en-US" dirty="0"/>
          </a:p>
        </p:txBody>
      </p:sp>
      <p:sp>
        <p:nvSpPr>
          <p:cNvPr id="19" name="Marcador de posición de contenido 17"/>
          <p:cNvSpPr>
            <a:spLocks noGrp="1"/>
          </p:cNvSpPr>
          <p:nvPr>
            <p:ph sz="quarter" idx="24" hasCustomPrompt="1"/>
          </p:nvPr>
        </p:nvSpPr>
        <p:spPr>
          <a:xfrm>
            <a:off x="1143910" y="7115692"/>
            <a:ext cx="12811786" cy="6900995"/>
          </a:xfrm>
        </p:spPr>
        <p:txBody>
          <a:bodyPr lIns="366894" tIns="183447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11" name="Marcador de posición de texto 6"/>
          <p:cNvSpPr>
            <a:spLocks noGrp="1"/>
          </p:cNvSpPr>
          <p:nvPr>
            <p:ph type="body" sz="quarter" idx="17" hasCustomPrompt="1"/>
          </p:nvPr>
        </p:nvSpPr>
        <p:spPr>
          <a:xfrm>
            <a:off x="1143910" y="15126980"/>
            <a:ext cx="12811786" cy="1226844"/>
          </a:xfrm>
          <a:prstGeom prst="round1Rect">
            <a:avLst/>
          </a:prstGeom>
          <a:solidFill>
            <a:srgbClr val="002060"/>
          </a:solidFill>
        </p:spPr>
        <p:txBody>
          <a:bodyPr lIns="366894" anchor="ctr">
            <a:noAutofit/>
          </a:bodyPr>
          <a:lstStyle>
            <a:lvl1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 err="1"/>
              <a:t>título</a:t>
            </a:r>
            <a:endParaRPr lang="en-US" dirty="0"/>
          </a:p>
        </p:txBody>
      </p:sp>
      <p:sp>
        <p:nvSpPr>
          <p:cNvPr id="20" name="Marcador de posición de contenido 17"/>
          <p:cNvSpPr>
            <a:spLocks noGrp="1"/>
          </p:cNvSpPr>
          <p:nvPr>
            <p:ph sz="quarter" idx="25" hasCustomPrompt="1"/>
          </p:nvPr>
        </p:nvSpPr>
        <p:spPr>
          <a:xfrm>
            <a:off x="1143910" y="16353825"/>
            <a:ext cx="12811786" cy="9145141"/>
          </a:xfrm>
        </p:spPr>
        <p:txBody>
          <a:bodyPr lIns="366894" tIns="183447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13" name="Marcador de posición de texto 6"/>
          <p:cNvSpPr>
            <a:spLocks noGrp="1"/>
          </p:cNvSpPr>
          <p:nvPr>
            <p:ph type="body" sz="quarter" idx="19" hasCustomPrompt="1"/>
          </p:nvPr>
        </p:nvSpPr>
        <p:spPr>
          <a:xfrm>
            <a:off x="1143910" y="25993747"/>
            <a:ext cx="12811786" cy="1226844"/>
          </a:xfrm>
          <a:prstGeom prst="round1Rect">
            <a:avLst/>
          </a:prstGeom>
          <a:solidFill>
            <a:srgbClr val="476D1D"/>
          </a:solidFill>
        </p:spPr>
        <p:txBody>
          <a:bodyPr lIns="366894" anchor="ctr">
            <a:noAutofit/>
          </a:bodyPr>
          <a:lstStyle>
            <a:lvl1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 err="1"/>
              <a:t>título</a:t>
            </a:r>
            <a:endParaRPr lang="en-US" dirty="0"/>
          </a:p>
        </p:txBody>
      </p:sp>
      <p:sp>
        <p:nvSpPr>
          <p:cNvPr id="21" name="Marcador de posición de contenido 17"/>
          <p:cNvSpPr>
            <a:spLocks noGrp="1"/>
          </p:cNvSpPr>
          <p:nvPr>
            <p:ph sz="quarter" idx="26" hasCustomPrompt="1"/>
          </p:nvPr>
        </p:nvSpPr>
        <p:spPr>
          <a:xfrm>
            <a:off x="1143910" y="27226725"/>
            <a:ext cx="12811786" cy="4600663"/>
          </a:xfrm>
        </p:spPr>
        <p:txBody>
          <a:bodyPr lIns="366894" tIns="183447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15" name="Marcador de posición de texto 6"/>
          <p:cNvSpPr>
            <a:spLocks noGrp="1"/>
          </p:cNvSpPr>
          <p:nvPr>
            <p:ph type="body" sz="quarter" idx="21" hasCustomPrompt="1"/>
          </p:nvPr>
        </p:nvSpPr>
        <p:spPr>
          <a:xfrm>
            <a:off x="15557170" y="5888849"/>
            <a:ext cx="12811786" cy="1226844"/>
          </a:xfrm>
          <a:prstGeom prst="round1Rect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lIns="366894" anchor="ctr">
            <a:noAutofit/>
          </a:bodyPr>
          <a:lstStyle>
            <a:lvl1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 err="1"/>
              <a:t>título</a:t>
            </a:r>
            <a:endParaRPr lang="en-US" dirty="0"/>
          </a:p>
        </p:txBody>
      </p:sp>
      <p:sp>
        <p:nvSpPr>
          <p:cNvPr id="22" name="Marcador de posición de contenido 17"/>
          <p:cNvSpPr>
            <a:spLocks noGrp="1"/>
          </p:cNvSpPr>
          <p:nvPr>
            <p:ph sz="quarter" idx="27" hasCustomPrompt="1"/>
          </p:nvPr>
        </p:nvSpPr>
        <p:spPr>
          <a:xfrm>
            <a:off x="15557170" y="7115693"/>
            <a:ext cx="12811786" cy="4600663"/>
          </a:xfrm>
        </p:spPr>
        <p:txBody>
          <a:bodyPr lIns="366894" tIns="183447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18" name="Marcador de posición de contenido 17"/>
          <p:cNvSpPr>
            <a:spLocks noGrp="1"/>
          </p:cNvSpPr>
          <p:nvPr>
            <p:ph sz="quarter" idx="23" hasCustomPrompt="1"/>
          </p:nvPr>
        </p:nvSpPr>
        <p:spPr>
          <a:xfrm>
            <a:off x="15557170" y="12023067"/>
            <a:ext cx="12811786" cy="6210895"/>
          </a:xfrm>
        </p:spPr>
        <p:txBody>
          <a:bodyPr lIns="366894" tIns="183447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23" name="Marcador de posición de contenido 17"/>
          <p:cNvSpPr>
            <a:spLocks noGrp="1"/>
          </p:cNvSpPr>
          <p:nvPr>
            <p:ph sz="quarter" idx="28" hasCustomPrompt="1"/>
          </p:nvPr>
        </p:nvSpPr>
        <p:spPr>
          <a:xfrm>
            <a:off x="15557170" y="23616738"/>
            <a:ext cx="12811786" cy="1763588"/>
          </a:xfrm>
        </p:spPr>
        <p:txBody>
          <a:bodyPr tIns="183447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4" name="Marcador de posición de texto 6"/>
          <p:cNvSpPr>
            <a:spLocks noGrp="1"/>
          </p:cNvSpPr>
          <p:nvPr>
            <p:ph type="body" sz="quarter" idx="29" hasCustomPrompt="1"/>
          </p:nvPr>
        </p:nvSpPr>
        <p:spPr>
          <a:xfrm>
            <a:off x="15557170" y="25993747"/>
            <a:ext cx="12811786" cy="1226844"/>
          </a:xfrm>
          <a:prstGeom prst="round1Rect">
            <a:avLst/>
          </a:prstGeom>
          <a:solidFill>
            <a:srgbClr val="700000"/>
          </a:solidFill>
        </p:spPr>
        <p:txBody>
          <a:bodyPr lIns="366894" anchor="ctr">
            <a:noAutofit/>
          </a:bodyPr>
          <a:lstStyle>
            <a:lvl1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 err="1"/>
              <a:t>título</a:t>
            </a:r>
            <a:endParaRPr lang="en-US" dirty="0"/>
          </a:p>
        </p:txBody>
      </p:sp>
      <p:sp>
        <p:nvSpPr>
          <p:cNvPr id="25" name="Marcador de posición de contenido 17"/>
          <p:cNvSpPr>
            <a:spLocks noGrp="1"/>
          </p:cNvSpPr>
          <p:nvPr>
            <p:ph sz="quarter" idx="30" hasCustomPrompt="1"/>
          </p:nvPr>
        </p:nvSpPr>
        <p:spPr>
          <a:xfrm>
            <a:off x="15557170" y="27226725"/>
            <a:ext cx="12811786" cy="4600663"/>
          </a:xfrm>
        </p:spPr>
        <p:txBody>
          <a:bodyPr lIns="366894" tIns="183447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26" name="Marcador de posición de texto 6"/>
          <p:cNvSpPr>
            <a:spLocks noGrp="1"/>
          </p:cNvSpPr>
          <p:nvPr>
            <p:ph type="body" sz="quarter" idx="31" hasCustomPrompt="1"/>
          </p:nvPr>
        </p:nvSpPr>
        <p:spPr>
          <a:xfrm>
            <a:off x="29924673" y="5888849"/>
            <a:ext cx="12811786" cy="1226844"/>
          </a:xfrm>
          <a:prstGeom prst="round1Rect">
            <a:avLst/>
          </a:prstGeom>
          <a:solidFill>
            <a:srgbClr val="476D1D"/>
          </a:solidFill>
        </p:spPr>
        <p:txBody>
          <a:bodyPr lIns="366894" anchor="ctr">
            <a:noAutofit/>
          </a:bodyPr>
          <a:lstStyle>
            <a:lvl1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 err="1"/>
              <a:t>título</a:t>
            </a:r>
            <a:endParaRPr lang="en-US" dirty="0"/>
          </a:p>
        </p:txBody>
      </p:sp>
      <p:sp>
        <p:nvSpPr>
          <p:cNvPr id="27" name="Marcador de posición de contenido 17"/>
          <p:cNvSpPr>
            <a:spLocks noGrp="1"/>
          </p:cNvSpPr>
          <p:nvPr>
            <p:ph sz="quarter" idx="32" hasCustomPrompt="1"/>
          </p:nvPr>
        </p:nvSpPr>
        <p:spPr>
          <a:xfrm>
            <a:off x="29924673" y="7115692"/>
            <a:ext cx="12811786" cy="7361061"/>
          </a:xfrm>
        </p:spPr>
        <p:txBody>
          <a:bodyPr lIns="366894" tIns="183447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28" name="Marcador de posición de contenido 17"/>
          <p:cNvSpPr>
            <a:spLocks noGrp="1"/>
          </p:cNvSpPr>
          <p:nvPr>
            <p:ph sz="quarter" idx="33" hasCustomPrompt="1"/>
          </p:nvPr>
        </p:nvSpPr>
        <p:spPr>
          <a:xfrm>
            <a:off x="29924673" y="15936697"/>
            <a:ext cx="12811786" cy="7361061"/>
          </a:xfrm>
        </p:spPr>
        <p:txBody>
          <a:bodyPr lIns="366894" tIns="183447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29" name="Marcador de posición de texto 6"/>
          <p:cNvSpPr>
            <a:spLocks noGrp="1"/>
          </p:cNvSpPr>
          <p:nvPr>
            <p:ph type="body" sz="quarter" idx="34" hasCustomPrompt="1"/>
          </p:nvPr>
        </p:nvSpPr>
        <p:spPr>
          <a:xfrm>
            <a:off x="29924673" y="25993747"/>
            <a:ext cx="12811786" cy="1226844"/>
          </a:xfrm>
          <a:prstGeom prst="round1Rect">
            <a:avLst/>
          </a:prstGeom>
          <a:solidFill>
            <a:srgbClr val="002060"/>
          </a:solidFill>
        </p:spPr>
        <p:txBody>
          <a:bodyPr lIns="366894" anchor="ctr">
            <a:noAutofit/>
          </a:bodyPr>
          <a:lstStyle>
            <a:lvl1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 err="1"/>
              <a:t>título</a:t>
            </a:r>
            <a:endParaRPr lang="en-US" dirty="0"/>
          </a:p>
        </p:txBody>
      </p:sp>
      <p:sp>
        <p:nvSpPr>
          <p:cNvPr id="30" name="Marcador de posición de contenido 17"/>
          <p:cNvSpPr>
            <a:spLocks noGrp="1"/>
          </p:cNvSpPr>
          <p:nvPr>
            <p:ph sz="quarter" idx="35" hasCustomPrompt="1"/>
          </p:nvPr>
        </p:nvSpPr>
        <p:spPr>
          <a:xfrm>
            <a:off x="29924673" y="27226725"/>
            <a:ext cx="12811786" cy="4600663"/>
          </a:xfrm>
        </p:spPr>
        <p:txBody>
          <a:bodyPr lIns="366894" tIns="183447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32" name="Instructions"/>
          <p:cNvSpPr/>
          <p:nvPr/>
        </p:nvSpPr>
        <p:spPr>
          <a:xfrm>
            <a:off x="45422416" y="0"/>
            <a:ext cx="12457175" cy="21363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5170" tIns="45862" rIns="275170" bIns="45862" rtlCol="0" anchor="t"/>
          <a:lstStyle/>
          <a:p>
            <a:pPr lvl="0">
              <a:spcBef>
                <a:spcPts val="1204"/>
              </a:spcBef>
            </a:pPr>
            <a:r>
              <a:rPr lang="es-ES" sz="5000" b="1" kern="1200" noProof="1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Impresión:</a:t>
            </a:r>
          </a:p>
          <a:p>
            <a:pPr lvl="0">
              <a:spcBef>
                <a:spcPts val="1204"/>
              </a:spcBef>
            </a:pPr>
            <a:r>
              <a:rPr lang="es-ES" sz="5000" b="1" kern="1200" noProof="1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Este póster tiene un ancho de 122 cm y una altura de 92 cm. Está diseñado para imprimirse en una impresora de formato grande.</a:t>
            </a:r>
          </a:p>
          <a:p>
            <a:pPr lvl="0">
              <a:spcBef>
                <a:spcPts val="301"/>
              </a:spcBef>
            </a:pPr>
            <a:endParaRPr lang="es-ES" sz="5000" b="1" noProof="1">
              <a:solidFill>
                <a:prstClr val="white">
                  <a:lumMod val="50000"/>
                </a:prst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1204"/>
              </a:spcBef>
            </a:pPr>
            <a:r>
              <a:rPr lang="es-ES" sz="5000" b="1" kern="1200" noProof="1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Personalizar el contenido:</a:t>
            </a:r>
          </a:p>
          <a:p>
            <a:pPr lvl="0">
              <a:spcBef>
                <a:spcPts val="1204"/>
              </a:spcBef>
            </a:pPr>
            <a:r>
              <a:rPr lang="es-ES" sz="5000" b="1" kern="1200" noProof="1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Los marcadores de posición de este póster ya tienen formato. Especifique los marcadores de posición para agregar texto o haga clic en un icono para agregar una tabla, un gráfico, un gráfico SmartArt, una imagen o un archivo multimedia.</a:t>
            </a:r>
          </a:p>
          <a:p>
            <a:pPr lvl="0">
              <a:spcBef>
                <a:spcPts val="1204"/>
              </a:spcBef>
            </a:pPr>
            <a:r>
              <a:rPr lang="es-ES" sz="5000" b="1" kern="1200" noProof="1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Para agregar o quitar viñetas del texto, haga clic en el botón Viñetas de la pestaña Inicio.</a:t>
            </a:r>
          </a:p>
          <a:p>
            <a:pPr lvl="0">
              <a:spcBef>
                <a:spcPts val="1204"/>
              </a:spcBef>
            </a:pPr>
            <a:r>
              <a:rPr lang="es-ES" sz="5000" b="1" kern="1200" noProof="1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Si necesita más marcadores de posición para títulos, contenido o texto del cuerpo, haga una copia de lo que necesite y arrástrela a su posición. Las guías inteligentes de PowerPoint le ayudarán a alinearla con el resto del contenido.</a:t>
            </a:r>
          </a:p>
          <a:p>
            <a:pPr lvl="0">
              <a:spcBef>
                <a:spcPts val="1204"/>
              </a:spcBef>
            </a:pPr>
            <a:r>
              <a:rPr lang="es-ES" sz="5000" b="1" kern="1200" noProof="1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¿Desea usar sus propias imágenes en lugar de las nuestras? No hay problema. Simplemente haga clic con el botón secundario en una imagen y elija Cambiar imagen. Arrastre una esquina para conservar la relación de aspecto de las imágenes cuando cambie su tamaño.</a:t>
            </a:r>
          </a:p>
          <a:p>
            <a:pPr lvl="0">
              <a:spcBef>
                <a:spcPts val="2407"/>
              </a:spcBef>
            </a:pPr>
            <a:endParaRPr lang="es-ES" sz="6600" noProof="1">
              <a:solidFill>
                <a:prstClr val="white">
                  <a:lumMod val="50000"/>
                </a:prst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Instructions"/>
          <p:cNvSpPr/>
          <p:nvPr userDrawn="1"/>
        </p:nvSpPr>
        <p:spPr>
          <a:xfrm>
            <a:off x="45422416" y="0"/>
            <a:ext cx="12457175" cy="21363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5170" tIns="45862" rIns="275170" bIns="45862" rtlCol="0" anchor="t"/>
          <a:lstStyle/>
          <a:p>
            <a:pPr lvl="0">
              <a:spcBef>
                <a:spcPts val="1204"/>
              </a:spcBef>
            </a:pPr>
            <a:r>
              <a:rPr lang="es-ES" sz="5000" b="1" kern="1200" noProof="1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Impresión:</a:t>
            </a:r>
          </a:p>
          <a:p>
            <a:pPr lvl="0">
              <a:spcBef>
                <a:spcPts val="1204"/>
              </a:spcBef>
            </a:pPr>
            <a:r>
              <a:rPr lang="es-ES" sz="5000" b="1" kern="1200" noProof="1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Este póster tiene un ancho de 122 cm y una altura de 92 cm. Está diseñado para imprimirse en una impresora de formato grande.</a:t>
            </a:r>
          </a:p>
          <a:p>
            <a:pPr lvl="0">
              <a:spcBef>
                <a:spcPts val="301"/>
              </a:spcBef>
            </a:pPr>
            <a:endParaRPr lang="es-ES" sz="5000" b="1" noProof="1">
              <a:solidFill>
                <a:prstClr val="white">
                  <a:lumMod val="50000"/>
                </a:prst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1204"/>
              </a:spcBef>
            </a:pPr>
            <a:r>
              <a:rPr lang="es-ES" sz="5000" b="1" kern="1200" noProof="1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Personalizar el contenido:</a:t>
            </a:r>
          </a:p>
          <a:p>
            <a:pPr lvl="0">
              <a:spcBef>
                <a:spcPts val="1204"/>
              </a:spcBef>
            </a:pPr>
            <a:r>
              <a:rPr lang="es-ES" sz="5000" b="1" kern="1200" noProof="1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Los marcadores de posición de este póster ya tienen formato. Especifique los marcadores de posición para agregar texto o haga clic en un icono para agregar una tabla, un gráfico, un gráfico SmartArt, una imagen o un archivo multimedia.</a:t>
            </a:r>
          </a:p>
          <a:p>
            <a:pPr lvl="0">
              <a:spcBef>
                <a:spcPts val="1204"/>
              </a:spcBef>
            </a:pPr>
            <a:r>
              <a:rPr lang="es-ES" sz="5000" b="1" kern="1200" noProof="1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Para agregar o quitar viñetas del texto, haga clic en el botón Viñetas de la pestaña Inicio.</a:t>
            </a:r>
          </a:p>
          <a:p>
            <a:pPr lvl="0">
              <a:spcBef>
                <a:spcPts val="1204"/>
              </a:spcBef>
            </a:pPr>
            <a:r>
              <a:rPr lang="es-ES" sz="5000" b="1" kern="1200" noProof="1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Si necesita más marcadores de posición para títulos, contenido o texto del cuerpo, haga una copia de lo que necesite y arrástrela a su posición. Las guías inteligentes de PowerPoint le ayudarán a alinearla con el resto del contenido.</a:t>
            </a:r>
          </a:p>
          <a:p>
            <a:pPr lvl="0">
              <a:spcBef>
                <a:spcPts val="1204"/>
              </a:spcBef>
            </a:pPr>
            <a:r>
              <a:rPr lang="es-ES" sz="5000" b="1" kern="1200" noProof="1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ea typeface="+mn-ea"/>
                <a:cs typeface="Calibri" panose="020F0502020204030204" pitchFamily="34" charset="0"/>
              </a:rPr>
              <a:t>¿Desea usar sus propias imágenes en lugar de las nuestras? No hay problema. Simplemente haga clic con el botón secundario en una imagen y elija Cambiar imagen. Arrastre una esquina para conservar la relación de aspecto de las imágenes cuando cambie su tamaño.</a:t>
            </a:r>
          </a:p>
          <a:p>
            <a:pPr lvl="0">
              <a:spcBef>
                <a:spcPts val="2407"/>
              </a:spcBef>
            </a:pPr>
            <a:endParaRPr lang="es-ES" sz="6600" noProof="1">
              <a:solidFill>
                <a:prstClr val="white">
                  <a:lumMod val="50000"/>
                </a:prst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077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168" userDrawn="1">
          <p15:clr>
            <a:srgbClr val="A4A3A4"/>
          </p15:clr>
        </p15:guide>
        <p15:guide id="2" pos="18480" userDrawn="1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405893" y="996811"/>
            <a:ext cx="31114339" cy="2530304"/>
          </a:xfrm>
          <a:prstGeom prst="rect">
            <a:avLst/>
          </a:prstGeom>
        </p:spPr>
        <p:txBody>
          <a:bodyPr vert="horz" lIns="91723" tIns="45862" rIns="91723" bIns="45862" rtlCol="0" anchor="b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5893" y="6057540"/>
            <a:ext cx="31114339" cy="23777763"/>
          </a:xfrm>
          <a:prstGeom prst="rect">
            <a:avLst/>
          </a:prstGeom>
        </p:spPr>
        <p:txBody>
          <a:bodyPr vert="horz" lIns="91723" tIns="45862" rIns="91723" bIns="45862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3910" y="32316035"/>
            <a:ext cx="9883378" cy="460066"/>
          </a:xfrm>
          <a:prstGeom prst="rect">
            <a:avLst/>
          </a:prstGeom>
        </p:spPr>
        <p:txBody>
          <a:bodyPr vert="horz" lIns="91723" tIns="45862" rIns="91723" bIns="4586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A57DF-1C19-4726-AB84-014692BAD8F5}" type="datetimeFigureOut">
              <a:rPr lang="en-US" smtClean="0"/>
              <a:pPr/>
              <a:t>1/10/24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7288" y="32316035"/>
            <a:ext cx="21871550" cy="460066"/>
          </a:xfrm>
          <a:prstGeom prst="rect">
            <a:avLst/>
          </a:prstGeom>
        </p:spPr>
        <p:txBody>
          <a:bodyPr vert="horz" lIns="91723" tIns="45862" rIns="91723" bIns="4586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898837" y="32316035"/>
            <a:ext cx="9883378" cy="460066"/>
          </a:xfrm>
          <a:prstGeom prst="rect">
            <a:avLst/>
          </a:prstGeom>
        </p:spPr>
        <p:txBody>
          <a:bodyPr vert="horz" lIns="91723" tIns="45862" rIns="91723" bIns="4586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4C631-C489-4C11-812F-2172FBEAE8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07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4402726" rtl="0" eaLnBrk="1" latinLnBrk="0" hangingPunct="1">
        <a:lnSpc>
          <a:spcPct val="90000"/>
        </a:lnSpc>
        <a:spcBef>
          <a:spcPct val="0"/>
        </a:spcBef>
        <a:buNone/>
        <a:defRPr sz="8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458617" indent="-458617" algn="l" defTabSz="4402726" rtl="0" eaLnBrk="1" latinLnBrk="0" hangingPunct="1">
        <a:lnSpc>
          <a:spcPct val="100000"/>
        </a:lnSpc>
        <a:spcBef>
          <a:spcPts val="1204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1100682" indent="-458617" algn="l" defTabSz="4402726" rtl="0" eaLnBrk="1" latinLnBrk="0" hangingPunct="1">
        <a:lnSpc>
          <a:spcPct val="100000"/>
        </a:lnSpc>
        <a:spcBef>
          <a:spcPts val="1204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00682" indent="-458617" algn="l" defTabSz="4402726" rtl="0" eaLnBrk="1" latinLnBrk="0" hangingPunct="1">
        <a:lnSpc>
          <a:spcPct val="100000"/>
        </a:lnSpc>
        <a:spcBef>
          <a:spcPts val="1204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00682" indent="-458617" algn="l" defTabSz="4402726" rtl="0" eaLnBrk="1" latinLnBrk="0" hangingPunct="1">
        <a:lnSpc>
          <a:spcPct val="100000"/>
        </a:lnSpc>
        <a:spcBef>
          <a:spcPts val="1204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100682" indent="-458617" algn="l" defTabSz="4402726" rtl="0" eaLnBrk="1" latinLnBrk="0" hangingPunct="1">
        <a:lnSpc>
          <a:spcPct val="100000"/>
        </a:lnSpc>
        <a:spcBef>
          <a:spcPts val="1204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682" indent="-458617" algn="l" defTabSz="4402726" rtl="0" eaLnBrk="1" latinLnBrk="0" hangingPunct="1">
        <a:lnSpc>
          <a:spcPct val="100000"/>
        </a:lnSpc>
        <a:spcBef>
          <a:spcPts val="1204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1100682" indent="-458617" algn="l" defTabSz="4402726" rtl="0" eaLnBrk="1" latinLnBrk="0" hangingPunct="1">
        <a:lnSpc>
          <a:spcPct val="100000"/>
        </a:lnSpc>
        <a:spcBef>
          <a:spcPts val="1204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1100682" indent="-458617" algn="l" defTabSz="4402726" rtl="0" eaLnBrk="1" latinLnBrk="0" hangingPunct="1">
        <a:lnSpc>
          <a:spcPct val="100000"/>
        </a:lnSpc>
        <a:spcBef>
          <a:spcPts val="1204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1100682" indent="-458617" algn="l" defTabSz="4402726" rtl="0" eaLnBrk="1" latinLnBrk="0" hangingPunct="1">
        <a:lnSpc>
          <a:spcPct val="100000"/>
        </a:lnSpc>
        <a:spcBef>
          <a:spcPts val="1204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402726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1pPr>
      <a:lvl2pPr marL="2201363" algn="l" defTabSz="4402726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2pPr>
      <a:lvl3pPr marL="4402726" algn="l" defTabSz="4402726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3pPr>
      <a:lvl4pPr marL="6604089" algn="l" defTabSz="4402726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4pPr>
      <a:lvl5pPr marL="8805453" algn="l" defTabSz="4402726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6816" algn="l" defTabSz="4402726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6pPr>
      <a:lvl7pPr marL="13208179" algn="l" defTabSz="4402726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7pPr>
      <a:lvl8pPr marL="15409542" algn="l" defTabSz="4402726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8pPr>
      <a:lvl9pPr marL="17610905" algn="l" defTabSz="4402726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720" userDrawn="1">
          <p15:clr>
            <a:srgbClr val="A4A3A4"/>
          </p15:clr>
        </p15:guide>
        <p15:guide id="3" pos="26928" userDrawn="1">
          <p15:clr>
            <a:srgbClr val="A4A3A4"/>
          </p15:clr>
        </p15:guide>
        <p15:guide id="4" pos="13824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s-ES" dirty="0"/>
          </a:p>
        </p:txBody>
      </p:sp>
      <p:sp>
        <p:nvSpPr>
          <p:cNvPr id="23" name="Marcador de posición de texto 22"/>
          <p:cNvSpPr>
            <a:spLocks noGrp="1"/>
          </p:cNvSpPr>
          <p:nvPr>
            <p:ph type="body" sz="quarter" idx="36"/>
          </p:nvPr>
        </p:nvSpPr>
        <p:spPr>
          <a:xfrm>
            <a:off x="12623759" y="2804113"/>
            <a:ext cx="23844427" cy="685186"/>
          </a:xfrm>
        </p:spPr>
        <p:txBody>
          <a:bodyPr/>
          <a:lstStyle/>
          <a:p>
            <a:pPr algn="ctr"/>
            <a:r>
              <a:rPr lang="es-ES" sz="4400" noProof="1"/>
              <a:t>Autor Autor Autor Autor Autor Autor Autor Autor Autor, Institución Institución Institución Institución</a:t>
            </a:r>
            <a:endParaRPr lang="es-ES" sz="800" noProof="1"/>
          </a:p>
          <a:p>
            <a:pPr algn="ctr"/>
            <a:r>
              <a:rPr lang="es-ES" sz="1100" noProof="1"/>
              <a:t> 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13"/>
          </p:nvPr>
        </p:nvSpPr>
        <p:spPr>
          <a:xfrm>
            <a:off x="1167422" y="5248297"/>
            <a:ext cx="12811786" cy="1345008"/>
          </a:xfrm>
          <a:solidFill>
            <a:schemeClr val="accent2"/>
          </a:solidFill>
        </p:spPr>
        <p:txBody>
          <a:bodyPr/>
          <a:lstStyle/>
          <a:p>
            <a:r>
              <a:rPr lang="es-ES" sz="5600" b="1" noProof="1"/>
              <a:t>MARCO TEÓRICO</a:t>
            </a:r>
          </a:p>
        </p:txBody>
      </p:sp>
      <p:sp>
        <p:nvSpPr>
          <p:cNvPr id="40" name="Marcador de contenido 13"/>
          <p:cNvSpPr>
            <a:spLocks noGrp="1"/>
          </p:cNvSpPr>
          <p:nvPr>
            <p:ph sz="quarter" idx="24"/>
          </p:nvPr>
        </p:nvSpPr>
        <p:spPr>
          <a:xfrm>
            <a:off x="29924673" y="21043459"/>
            <a:ext cx="12811786" cy="7200612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7" name="Marcador de posición de texto 6"/>
          <p:cNvSpPr>
            <a:spLocks noGrp="1"/>
          </p:cNvSpPr>
          <p:nvPr>
            <p:ph type="body" sz="quarter" idx="17"/>
          </p:nvPr>
        </p:nvSpPr>
        <p:spPr>
          <a:xfrm>
            <a:off x="1023041" y="28521836"/>
            <a:ext cx="41713418" cy="1226844"/>
          </a:xfrm>
          <a:solidFill>
            <a:schemeClr val="accent6"/>
          </a:solidFill>
        </p:spPr>
        <p:txBody>
          <a:bodyPr/>
          <a:lstStyle/>
          <a:p>
            <a:pPr algn="just"/>
            <a:r>
              <a:rPr lang="es-ES" b="1" noProof="1"/>
              <a:t>Referencias bibliográficas</a:t>
            </a:r>
          </a:p>
        </p:txBody>
      </p:sp>
      <p:sp>
        <p:nvSpPr>
          <p:cNvPr id="29" name="Marcador de contenido 5"/>
          <p:cNvSpPr>
            <a:spLocks noGrp="1"/>
          </p:cNvSpPr>
          <p:nvPr>
            <p:ph sz="quarter" idx="25"/>
          </p:nvPr>
        </p:nvSpPr>
        <p:spPr>
          <a:xfrm>
            <a:off x="1143910" y="6923188"/>
            <a:ext cx="12811786" cy="6900995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8" name="Marcador de posición de texto 7"/>
          <p:cNvSpPr>
            <a:spLocks noGrp="1"/>
          </p:cNvSpPr>
          <p:nvPr>
            <p:ph type="body" sz="quarter" idx="19"/>
          </p:nvPr>
        </p:nvSpPr>
        <p:spPr>
          <a:xfrm>
            <a:off x="1023043" y="14579187"/>
            <a:ext cx="12932653" cy="1263096"/>
          </a:xfrm>
          <a:solidFill>
            <a:schemeClr val="accent1"/>
          </a:solidFill>
        </p:spPr>
        <p:txBody>
          <a:bodyPr/>
          <a:lstStyle/>
          <a:p>
            <a:r>
              <a:rPr lang="es-ES" b="1" noProof="1"/>
              <a:t>objetivos</a:t>
            </a:r>
          </a:p>
        </p:txBody>
      </p:sp>
      <p:sp>
        <p:nvSpPr>
          <p:cNvPr id="32" name="Marcador de contenido 5"/>
          <p:cNvSpPr>
            <a:spLocks noGrp="1"/>
          </p:cNvSpPr>
          <p:nvPr>
            <p:ph sz="quarter" idx="26"/>
          </p:nvPr>
        </p:nvSpPr>
        <p:spPr>
          <a:xfrm>
            <a:off x="1097491" y="16110318"/>
            <a:ext cx="12811786" cy="6900995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18" name="Marcador de posición de texto 17"/>
          <p:cNvSpPr>
            <a:spLocks noGrp="1"/>
          </p:cNvSpPr>
          <p:nvPr>
            <p:ph type="body" sz="quarter" idx="21"/>
          </p:nvPr>
        </p:nvSpPr>
        <p:spPr>
          <a:xfrm>
            <a:off x="29828421" y="5308012"/>
            <a:ext cx="12811786" cy="1258151"/>
          </a:xfrm>
          <a:solidFill>
            <a:schemeClr val="accent6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es-ES" b="1" noProof="1"/>
              <a:t>rESULTADOS</a:t>
            </a:r>
          </a:p>
        </p:txBody>
      </p:sp>
      <p:sp>
        <p:nvSpPr>
          <p:cNvPr id="19" name="Marcador de contenido 18"/>
          <p:cNvSpPr>
            <a:spLocks noGrp="1"/>
          </p:cNvSpPr>
          <p:nvPr>
            <p:ph sz="quarter" idx="27"/>
          </p:nvPr>
        </p:nvSpPr>
        <p:spPr>
          <a:xfrm>
            <a:off x="1143909" y="30026446"/>
            <a:ext cx="41150901" cy="2937678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39" name="Marcador de contenido 13"/>
          <p:cNvSpPr>
            <a:spLocks noGrp="1"/>
          </p:cNvSpPr>
          <p:nvPr>
            <p:ph sz="quarter" idx="23"/>
          </p:nvPr>
        </p:nvSpPr>
        <p:spPr>
          <a:xfrm>
            <a:off x="15337920" y="6974959"/>
            <a:ext cx="13290005" cy="11524319"/>
          </a:xfrm>
        </p:spPr>
        <p:txBody>
          <a:bodyPr/>
          <a:lstStyle/>
          <a:p>
            <a:endParaRPr lang="es-MX" dirty="0"/>
          </a:p>
        </p:txBody>
      </p:sp>
      <p:pic>
        <p:nvPicPr>
          <p:cNvPr id="24" name="Marcador de contenido 23"/>
          <p:cNvPicPr>
            <a:picLocks noGrp="1"/>
          </p:cNvPicPr>
          <p:nvPr>
            <p:ph sz="quarter" idx="28"/>
          </p:nvPr>
        </p:nvPicPr>
        <p:blipFill rotWithShape="1">
          <a:blip r:embed="rId2"/>
          <a:srcRect l="6504" t="27797" r="47629" b="23116"/>
          <a:stretch/>
        </p:blipFill>
        <p:spPr bwMode="auto">
          <a:xfrm>
            <a:off x="15337920" y="19153561"/>
            <a:ext cx="13289655" cy="76329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6" name="Marcador de posición de texto 17"/>
          <p:cNvSpPr>
            <a:spLocks noGrp="1"/>
          </p:cNvSpPr>
          <p:nvPr>
            <p:ph type="body" sz="quarter" idx="29"/>
          </p:nvPr>
        </p:nvSpPr>
        <p:spPr>
          <a:xfrm>
            <a:off x="15313465" y="5287257"/>
            <a:ext cx="13314111" cy="1258151"/>
          </a:xfrm>
          <a:solidFill>
            <a:schemeClr val="accent1"/>
          </a:solidFill>
          <a:ln>
            <a:solidFill>
              <a:srgbClr val="700000"/>
            </a:solidFill>
          </a:ln>
        </p:spPr>
        <p:txBody>
          <a:bodyPr/>
          <a:lstStyle/>
          <a:p>
            <a:r>
              <a:rPr lang="es-ES" b="1" noProof="1"/>
              <a:t>ESTRATEGIA METODOLÓGICA</a:t>
            </a:r>
          </a:p>
        </p:txBody>
      </p:sp>
      <p:sp>
        <p:nvSpPr>
          <p:cNvPr id="15" name="Marcador de contenido 14"/>
          <p:cNvSpPr>
            <a:spLocks noGrp="1"/>
          </p:cNvSpPr>
          <p:nvPr>
            <p:ph sz="quarter" idx="30"/>
          </p:nvPr>
        </p:nvSpPr>
        <p:spPr>
          <a:xfrm>
            <a:off x="29924673" y="7115692"/>
            <a:ext cx="12811786" cy="11653571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21" name="Marcador de posición de texto 20"/>
          <p:cNvSpPr>
            <a:spLocks noGrp="1"/>
          </p:cNvSpPr>
          <p:nvPr>
            <p:ph type="body" sz="quarter" idx="31"/>
          </p:nvPr>
        </p:nvSpPr>
        <p:spPr>
          <a:xfrm>
            <a:off x="29924673" y="19473337"/>
            <a:ext cx="12811786" cy="1254138"/>
          </a:xfrm>
          <a:prstGeom prst="round1Rect">
            <a:avLst>
              <a:gd name="adj" fmla="val 16667"/>
            </a:avLst>
          </a:prstGeom>
          <a:solidFill>
            <a:schemeClr val="accent1"/>
          </a:solidFill>
        </p:spPr>
        <p:txBody>
          <a:bodyPr/>
          <a:lstStyle/>
          <a:p>
            <a:r>
              <a:rPr lang="es-ES" b="1" noProof="1"/>
              <a:t>conclusiones</a:t>
            </a:r>
          </a:p>
        </p:txBody>
      </p:sp>
      <p:sp>
        <p:nvSpPr>
          <p:cNvPr id="9" name="Marcador de contenido 8"/>
          <p:cNvSpPr>
            <a:spLocks noGrp="1"/>
          </p:cNvSpPr>
          <p:nvPr>
            <p:ph sz="quarter" idx="32"/>
          </p:nvPr>
        </p:nvSpPr>
        <p:spPr>
          <a:xfrm>
            <a:off x="1023042" y="25022799"/>
            <a:ext cx="12932654" cy="3221272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26" name="2 Marcador de texto"/>
          <p:cNvSpPr>
            <a:spLocks noGrp="1"/>
          </p:cNvSpPr>
          <p:nvPr>
            <p:ph type="body" sz="quarter" idx="34"/>
          </p:nvPr>
        </p:nvSpPr>
        <p:spPr>
          <a:solidFill>
            <a:schemeClr val="accent2"/>
          </a:solidFill>
        </p:spPr>
        <p:txBody>
          <a:bodyPr/>
          <a:lstStyle/>
          <a:p>
            <a:endParaRPr lang="es-ES" b="1" dirty="0"/>
          </a:p>
        </p:txBody>
      </p:sp>
      <p:sp>
        <p:nvSpPr>
          <p:cNvPr id="37" name="Rectángulo 36"/>
          <p:cNvSpPr/>
          <p:nvPr/>
        </p:nvSpPr>
        <p:spPr>
          <a:xfrm>
            <a:off x="1083477" y="23504613"/>
            <a:ext cx="12932652" cy="1240420"/>
          </a:xfrm>
          <a:prstGeom prst="rect">
            <a:avLst/>
          </a:prstGeom>
          <a:solidFill>
            <a:schemeClr val="accent2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723" tIns="45862" rIns="91723" bIns="45862" rtlCol="0" anchor="ctr"/>
          <a:lstStyle/>
          <a:p>
            <a:r>
              <a:rPr lang="es-MX" sz="6000" b="1" cap="all" dirty="0">
                <a:solidFill>
                  <a:schemeClr val="bg1"/>
                </a:solidFill>
              </a:rPr>
              <a:t>Hipótesis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18380420" y="19719074"/>
            <a:ext cx="7938152" cy="1455619"/>
          </a:xfrm>
          <a:prstGeom prst="rect">
            <a:avLst/>
          </a:prstGeom>
          <a:noFill/>
        </p:spPr>
        <p:txBody>
          <a:bodyPr wrap="square" lIns="91723" tIns="45862" rIns="91723" bIns="45862" rtlCol="0">
            <a:spAutoFit/>
          </a:bodyPr>
          <a:lstStyle/>
          <a:p>
            <a:r>
              <a:rPr lang="es-MX" sz="8800" b="1" dirty="0"/>
              <a:t>Ejemplo Figura</a:t>
            </a:r>
          </a:p>
        </p:txBody>
      </p:sp>
      <p:sp>
        <p:nvSpPr>
          <p:cNvPr id="27" name="24 Título"/>
          <p:cNvSpPr txBox="1">
            <a:spLocks/>
          </p:cNvSpPr>
          <p:nvPr/>
        </p:nvSpPr>
        <p:spPr bwMode="auto">
          <a:xfrm>
            <a:off x="12399088" y="2584979"/>
            <a:ext cx="25217396" cy="1497007"/>
          </a:xfrm>
          <a:prstGeom prst="rect">
            <a:avLst/>
          </a:prstGeom>
        </p:spPr>
        <p:txBody>
          <a:bodyPr vert="horz" lIns="91723" tIns="45862" rIns="91723" bIns="45862" rtlCol="0" anchor="b">
            <a:normAutofit/>
          </a:bodyPr>
          <a:lstStyle/>
          <a:p>
            <a:pPr marL="0" marR="0" lvl="0" indent="0" algn="ctr" defTabSz="440272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8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311989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Roj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Cambria-Calibri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 sz="6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6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edicalPosterA_TP104001550" id="{07F09869-6891-4551-BC0F-65F8FFF1266C}" vid="{624A5476-6436-411E-BFDD-87C1E9C6AE87}"/>
    </a:ext>
  </a:extLst>
</a:theme>
</file>

<file path=ppt/theme/theme2.xml><?xml version="1.0" encoding="utf-8"?>
<a:theme xmlns:a="http://schemas.openxmlformats.org/drawingml/2006/main" name="Office Them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4C5A6A"/>
      </a:hlink>
      <a:folHlink>
        <a:srgbClr val="808DA0"/>
      </a:folHlink>
    </a:clrScheme>
    <a:fontScheme name="Cambria-Calibri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4C5A6A"/>
      </a:hlink>
      <a:folHlink>
        <a:srgbClr val="808DA0"/>
      </a:folHlink>
    </a:clrScheme>
    <a:fontScheme name="Cambria-Calibri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887aaf6-4f7e-48d2-a285-036e11b6cee9" xsi:nil="true"/>
    <lcf76f155ced4ddcb4097134ff3c332f xmlns="c4e15088-7868-4fa0-80d2-e050c9041103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7DA382B1554A4888FD0B2C9B3CFF05" ma:contentTypeVersion="13" ma:contentTypeDescription="Create a new document." ma:contentTypeScope="" ma:versionID="b6c2a3ceea92dfa5f4637ce182cbb0fe">
  <xsd:schema xmlns:xsd="http://www.w3.org/2001/XMLSchema" xmlns:xs="http://www.w3.org/2001/XMLSchema" xmlns:p="http://schemas.microsoft.com/office/2006/metadata/properties" xmlns:ns2="c4e15088-7868-4fa0-80d2-e050c9041103" xmlns:ns3="3887aaf6-4f7e-48d2-a285-036e11b6cee9" targetNamespace="http://schemas.microsoft.com/office/2006/metadata/properties" ma:root="true" ma:fieldsID="5ee1eecdbd12e93dfcb0503f6ef538b1" ns2:_="" ns3:_="">
    <xsd:import namespace="c4e15088-7868-4fa0-80d2-e050c9041103"/>
    <xsd:import namespace="3887aaf6-4f7e-48d2-a285-036e11b6ce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e15088-7868-4fa0-80d2-e050c90411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2b063932-f173-4154-82f3-97ca89cdde1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87aaf6-4f7e-48d2-a285-036e11b6cee9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bfe276aa-8def-46ea-bb7e-4db21723166a}" ma:internalName="TaxCatchAll" ma:showField="CatchAllData" ma:web="3887aaf6-4f7e-48d2-a285-036e11b6ce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56D4FE1-9712-4E15-BE66-4D8420B8DCC8}">
  <ds:schemaRefs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bf63acb5-eba2-4b9a-81b1-e07578c0b514"/>
    <ds:schemaRef ds:uri="http://purl.org/dc/dcmitype/"/>
    <ds:schemaRef ds:uri="http://purl.org/dc/terms/"/>
    <ds:schemaRef ds:uri="http://schemas.microsoft.com/office/2006/metadata/properties"/>
    <ds:schemaRef ds:uri="http://schemas.microsoft.com/office/2006/documentManagement/types"/>
    <ds:schemaRef ds:uri="6110ac49-3f80-4daa-97b1-a5e3303448ba"/>
    <ds:schemaRef ds:uri="3887aaf6-4f7e-48d2-a285-036e11b6cee9"/>
    <ds:schemaRef ds:uri="c4e15088-7868-4fa0-80d2-e050c9041103"/>
  </ds:schemaRefs>
</ds:datastoreItem>
</file>

<file path=customXml/itemProps2.xml><?xml version="1.0" encoding="utf-8"?>
<ds:datastoreItem xmlns:ds="http://schemas.openxmlformats.org/officeDocument/2006/customXml" ds:itemID="{10BEDA3E-F292-441B-B31C-803720E9F0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e15088-7868-4fa0-80d2-e050c9041103"/>
    <ds:schemaRef ds:uri="3887aaf6-4f7e-48d2-a285-036e11b6ce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1DD4BC0-FEC9-47E0-9AEB-4FA421EF26F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0</TotalTime>
  <Words>27</Words>
  <Application>Microsoft Macintosh PowerPoint</Application>
  <PresentationFormat>Personalizado</PresentationFormat>
  <Paragraphs>10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Tema1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2018-02-14T18:51:30Z</dcterms:created>
  <dcterms:modified xsi:type="dcterms:W3CDTF">2024-01-10T07:54:43Z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TC040015519991</vt:lpwstr>
  </property>
  <property fmtid="{D5CDD505-2E9C-101B-9397-08002B2CF9AE}" pid="3" name="ContentTypeId">
    <vt:lpwstr>0x010100727DA382B1554A4888FD0B2C9B3CFF05</vt:lpwstr>
  </property>
</Properties>
</file>